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n-lt"/>
        <a:ea typeface="+mn-ea"/>
        <a:cs typeface="+mn-cs"/>
        <a:sym typeface="Calibri"/>
      </a:defRPr>
    </a:lvl1pPr>
    <a:lvl2pPr indent="228600" defTabSz="941387" latinLnBrk="0">
      <a:defRPr sz="1200">
        <a:latin typeface="+mn-lt"/>
        <a:ea typeface="+mn-ea"/>
        <a:cs typeface="+mn-cs"/>
        <a:sym typeface="Calibri"/>
      </a:defRPr>
    </a:lvl2pPr>
    <a:lvl3pPr indent="457200" defTabSz="941387" latinLnBrk="0">
      <a:defRPr sz="1200">
        <a:latin typeface="+mn-lt"/>
        <a:ea typeface="+mn-ea"/>
        <a:cs typeface="+mn-cs"/>
        <a:sym typeface="Calibri"/>
      </a:defRPr>
    </a:lvl3pPr>
    <a:lvl4pPr indent="685800" defTabSz="941387" latinLnBrk="0">
      <a:defRPr sz="1200">
        <a:latin typeface="+mn-lt"/>
        <a:ea typeface="+mn-ea"/>
        <a:cs typeface="+mn-cs"/>
        <a:sym typeface="Calibri"/>
      </a:defRPr>
    </a:lvl4pPr>
    <a:lvl5pPr indent="914400" defTabSz="941387" latinLnBrk="0">
      <a:defRPr sz="1200">
        <a:latin typeface="+mn-lt"/>
        <a:ea typeface="+mn-ea"/>
        <a:cs typeface="+mn-cs"/>
        <a:sym typeface="Calibri"/>
      </a:defRPr>
    </a:lvl5pPr>
    <a:lvl6pPr indent="1143000" defTabSz="941387" latinLnBrk="0">
      <a:defRPr sz="1200">
        <a:latin typeface="+mn-lt"/>
        <a:ea typeface="+mn-ea"/>
        <a:cs typeface="+mn-cs"/>
        <a:sym typeface="Calibri"/>
      </a:defRPr>
    </a:lvl6pPr>
    <a:lvl7pPr indent="1371600" defTabSz="941387" latinLnBrk="0">
      <a:defRPr sz="1200">
        <a:latin typeface="+mn-lt"/>
        <a:ea typeface="+mn-ea"/>
        <a:cs typeface="+mn-cs"/>
        <a:sym typeface="Calibri"/>
      </a:defRPr>
    </a:lvl7pPr>
    <a:lvl8pPr indent="1600200" defTabSz="941387" latinLnBrk="0">
      <a:defRPr sz="1200">
        <a:latin typeface="+mn-lt"/>
        <a:ea typeface="+mn-ea"/>
        <a:cs typeface="+mn-cs"/>
        <a:sym typeface="Calibri"/>
      </a:defRPr>
    </a:lvl8pPr>
    <a:lvl9pPr indent="1828800" defTabSz="941387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81" y="6414762"/>
            <a:ext cx="258620" cy="248301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5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4" y="215899"/>
            <a:ext cx="4732978" cy="6818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901319589"/>
              </p:ext>
            </p:extLst>
          </p:nvPr>
        </p:nvGraphicFramePr>
        <p:xfrm>
          <a:off x="307975" y="2589209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12</a:t>
                      </a:r>
                      <a:r>
                        <a:rPr lang="kk-KZ" dirty="0"/>
                        <a:t>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09 </a:t>
                      </a:r>
                      <a:r>
                        <a:rPr dirty="0" err="1"/>
                        <a:t>мая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101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09</a:t>
            </a:r>
            <a:r>
              <a:rPr dirty="0"/>
              <a:t> </a:t>
            </a:r>
            <a:r>
              <a:rPr dirty="0" err="1"/>
              <a:t>мая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4" y="115885"/>
            <a:ext cx="4870129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гроза, град. Ветер юго-западный, западный 9-14, порывы 15-20 м/с. Температура воздуха ночью 14-16, днем 21-23 тепла</a:t>
            </a: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дождь, гроза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воздуха 9-14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77135" y="2358378"/>
            <a:ext cx="4824412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kumimoji="0" lang="kk-KZ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рассеива</a:t>
            </a:r>
            <a:r>
              <a:rPr lang="kk-KZ" altLang="en-US" sz="1200" b="1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1825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kumimoji="0" lang="ru-RU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пониженный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182563" algn="just" eaLnBrk="0" fontAlgn="base">
              <a:spcBef>
                <a:spcPct val="0"/>
              </a:spcBef>
              <a:spcAft>
                <a:spcPct val="0"/>
              </a:spcAft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6028E9-2129-4B0C-8501-8DB02E889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34" y="3218910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Таблица 2">
            <a:extLst>
              <a:ext uri="{FF2B5EF4-FFF2-40B4-BE49-F238E27FC236}">
                <a16:creationId xmlns:a16="http://schemas.microsoft.com/office/drawing/2014/main" id="{6A94CF1E-7214-441E-8F5D-25F5592DBF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498821"/>
              </p:ext>
            </p:extLst>
          </p:nvPr>
        </p:nvGraphicFramePr>
        <p:xfrm>
          <a:off x="5024438" y="414020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2678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4" y="2217738"/>
            <a:ext cx="4717103" cy="2751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0"/>
            <a:ext cx="4732974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47" y="4877767"/>
            <a:ext cx="4494412" cy="1364541"/>
            <a:chOff x="-1" y="0"/>
            <a:chExt cx="4494410" cy="1364540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" y="547669"/>
              <a:ext cx="4041657" cy="81687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6" y="-1"/>
              <a:ext cx="1776407" cy="6067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9" cy="2754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4" cy="2257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4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</a:t>
            </a:r>
            <a:r>
              <a:rPr lang="ru-RU" sz="1000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sz="1000" dirty="0">
                <a:latin typeface="Times New Roman"/>
                <a:ea typeface="Times New Roman"/>
                <a:cs typeface="Times New Roman"/>
                <a:sym typeface="Times New Roman"/>
              </a:rPr>
              <a:t> Н.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Сүгірәлі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0"/>
            <a:ext cx="4732974" cy="348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59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4" cy="315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</TotalTime>
  <Words>646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Corobor4</dc:creator>
  <cp:lastModifiedBy>Corobor4</cp:lastModifiedBy>
  <cp:revision>42</cp:revision>
  <dcterms:modified xsi:type="dcterms:W3CDTF">2025-05-09T07:40:30Z</dcterms:modified>
</cp:coreProperties>
</file>