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4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737067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дождь, днем дождь, гроза. Ветер юго-западный, западный 9-14, утром и днем порывы 15-20 м/с. Температура воздуха ночью 11-13, днем 23-25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10 мая по 08 ч. 11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гроза, град. Ветер северо-восточный 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067462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27725</TotalTime>
  <Words>657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4915</cp:revision>
  <cp:lastPrinted>2021-07-01T03:56:27Z</cp:lastPrinted>
  <dcterms:created xsi:type="dcterms:W3CDTF">2018-03-27T06:03:00Z</dcterms:created>
  <dcterms:modified xsi:type="dcterms:W3CDTF">2025-05-09T07:17:44Z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