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104" d="100"/>
          <a:sy n="104" d="100"/>
        </p:scale>
        <p:origin x="768" y="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79881592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мая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26355140"/>
              </p:ext>
            </p:extLst>
          </p:nvPr>
        </p:nvGraphicFramePr>
        <p:xfrm>
          <a:off x="5007188" y="4288588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1390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0.278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1.325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09 мая 2025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10 мая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09 мая 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10 мая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Ветер </a:t>
            </a:r>
            <a:r>
              <a:rPr lang="ru-RU" sz="1100" smtClean="0">
                <a:solidFill>
                  <a:srgbClr val="000000"/>
                </a:solidFill>
                <a:latin typeface="Times New Roman" panose="02020603050405020304" pitchFamily="18" charset="0"/>
              </a:rPr>
              <a:t>юго-восточный </a:t>
            </a:r>
            <a:r>
              <a:rPr lang="ru-RU" sz="1100" smtClean="0">
                <a:solidFill>
                  <a:srgbClr val="000000"/>
                </a:solidFill>
                <a:latin typeface="Times New Roman" panose="02020603050405020304" pitchFamily="18" charset="0"/>
              </a:rPr>
              <a:t>5-10</a:t>
            </a:r>
            <a:r>
              <a:rPr lang="ru-RU" sz="1100" smtClean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м/с.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15-17,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днем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22-24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тепла.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на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мая 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10 мая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11 мая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5-10 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15-17</a:t>
            </a:r>
            <a:r>
              <a:rPr lang="kk-KZ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./Илясова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28264</TotalTime>
  <Words>589</Words>
  <Application>Microsoft Office PowerPoint</Application>
  <PresentationFormat>Лист A4 (210x297 мм)</PresentationFormat>
  <Paragraphs>87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3857</cp:revision>
  <cp:lastPrinted>2021-10-15T03:50:29Z</cp:lastPrinted>
  <dcterms:created xsi:type="dcterms:W3CDTF">2018-03-27T06:03:00Z</dcterms:created>
  <dcterms:modified xsi:type="dcterms:W3CDTF">2025-05-09T06:54:40Z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