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45574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по 20 ч. 10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туман, днем 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11-13, днем 16-18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мая по 08 ч. 11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 ночью 11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18582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6615</cp:revision>
  <cp:lastPrinted>2021-07-01T03:56:27Z</cp:lastPrinted>
  <dcterms:created xsi:type="dcterms:W3CDTF">2018-03-27T06:03:00Z</dcterms:created>
  <dcterms:modified xsi:type="dcterms:W3CDTF">2025-05-09T08:22:48Z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