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86043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западный 9-14, порывы 15-20 м/с. Температура воздуха ночью 15-17, днем 24-26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дождь, гроза.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48795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мая, ночью 11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43818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6561</cp:revision>
  <cp:lastPrinted>2021-11-30T05:55:24Z</cp:lastPrinted>
  <dcterms:created xsi:type="dcterms:W3CDTF">2018-03-27T06:03:00Z</dcterms:created>
  <dcterms:modified xsi:type="dcterms:W3CDTF">2025-05-09T06:49:02Z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