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7289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9-11,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143681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мая, ночью 11 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45541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5821</cp:revision>
  <cp:lastPrinted>2021-02-03T11:37:00Z</cp:lastPrinted>
  <dcterms:created xsi:type="dcterms:W3CDTF">2018-03-27T06:03:00Z</dcterms:created>
  <dcterms:modified xsi:type="dcterms:W3CDTF">2025-05-09T09:50:55Z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