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78496265"/>
              </p:ext>
            </p:extLst>
          </p:nvPr>
        </p:nvGraphicFramePr>
        <p:xfrm>
          <a:off x="307975" y="2443337"/>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77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129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9547" y="3688820"/>
            <a:ext cx="4955395"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046714"/>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мамырға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09 </a:t>
            </a:r>
            <a:r>
              <a:rPr lang="kk-KZ" altLang="ru-RU" sz="1200" b="1" dirty="0" smtClean="0">
                <a:latin typeface="Times New Roman" pitchFamily="18" charset="0"/>
                <a:cs typeface="Times New Roman" pitchFamily="18" charset="0"/>
              </a:rPr>
              <a:t>мамыр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мамыр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Көшпелі</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 күндіз найзағай.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оңтүстік-батыстан, </a:t>
            </a:r>
            <a:r>
              <a:rPr lang="kk-KZ" sz="1200" dirty="0" smtClean="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5-10, күндіз екпіні 15-20 </a:t>
            </a:r>
            <a:r>
              <a:rPr lang="kk-KZ" sz="1200" dirty="0" smtClean="0">
                <a:solidFill>
                  <a:prstClr val="black"/>
                </a:solidFill>
                <a:latin typeface="Times New Roman" pitchFamily="18" charset="0"/>
                <a:cs typeface="Times New Roman" pitchFamily="18" charset="0"/>
              </a:rPr>
              <a:t>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16-18°, </a:t>
            </a:r>
            <a:r>
              <a:rPr lang="ru-RU" sz="1200" dirty="0" err="1" smtClean="0">
                <a:solidFill>
                  <a:prstClr val="black"/>
                </a:solidFill>
                <a:latin typeface="Times New Roman" pitchFamily="18" charset="0"/>
                <a:cs typeface="Times New Roman" pitchFamily="18" charset="0"/>
              </a:rPr>
              <a:t>күндіз</a:t>
            </a:r>
            <a:r>
              <a:rPr lang="ru-RU" sz="1200" dirty="0" smtClean="0">
                <a:solidFill>
                  <a:prstClr val="black"/>
                </a:solidFill>
                <a:latin typeface="Times New Roman" pitchFamily="18" charset="0"/>
                <a:cs typeface="Times New Roman" pitchFamily="18" charset="0"/>
              </a:rPr>
              <a:t> 26-28°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endParaRPr lang="ru-RU" sz="1200" dirty="0">
              <a:solidFill>
                <a:prstClr val="black"/>
              </a:solidFill>
              <a:latin typeface="Times New Roman" pitchFamily="18" charset="0"/>
              <a:cs typeface="Times New Roman" pitchFamily="18" charset="0"/>
            </a:endParaRPr>
          </a:p>
          <a:p>
            <a:pPr algn="just">
              <a:spcBef>
                <a:spcPts val="0"/>
              </a:spcBef>
              <a:defRPr/>
            </a:pPr>
            <a:endParaRPr lang="ru-RU" sz="500" dirty="0">
              <a:solidFill>
                <a:prstClr val="black"/>
              </a:solidFill>
              <a:latin typeface="Times New Roman" pitchFamily="18" charset="0"/>
              <a:cs typeface="Times New Roman" pitchFamily="18" charset="0"/>
            </a:endParaRPr>
          </a:p>
          <a:p>
            <a:pPr algn="just">
              <a:spcBef>
                <a:spcPts val="0"/>
              </a:spcBef>
              <a:defRPr/>
            </a:pPr>
            <a:endParaRPr lang="ru-RU" altLang="ru-RU" sz="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11 </a:t>
            </a:r>
            <a:r>
              <a:rPr lang="ru-RU" altLang="ru-RU" sz="1200" b="1" dirty="0" err="1">
                <a:latin typeface="Times New Roman" pitchFamily="18" charset="0"/>
                <a:cs typeface="Times New Roman" pitchFamily="18" charset="0"/>
              </a:rPr>
              <a:t>мамыр</a:t>
            </a:r>
            <a:r>
              <a:rPr lang="kk-KZ" altLang="ru-RU" sz="1200" b="1" dirty="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10 </a:t>
            </a:r>
            <a:r>
              <a:rPr lang="ru-RU" altLang="ru-RU" sz="1200" b="1" dirty="0" err="1">
                <a:latin typeface="Times New Roman" pitchFamily="18" charset="0"/>
                <a:cs typeface="Times New Roman" pitchFamily="18" charset="0"/>
              </a:rPr>
              <a:t>мамыр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11 </a:t>
            </a:r>
            <a:r>
              <a:rPr lang="ru-RU" sz="1200" b="1" dirty="0" err="1">
                <a:latin typeface="Times New Roman" panose="02020603050405020304" pitchFamily="18" charset="0"/>
                <a:cs typeface="Times New Roman" panose="02020603050405020304" pitchFamily="18" charset="0"/>
              </a:rPr>
              <a:t>мамыр</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жаңбыр.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батыстан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5-10 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12-17°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4924314" y="238906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24315" y="330529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43726858"/>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2296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69024" y="5932776"/>
            <a:ext cx="4464496"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Жиембаева Д.А.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Акылбаева М.М.</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19249</TotalTime>
  <Words>581</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3505</cp:revision>
  <cp:lastPrinted>2021-07-01T03:56:27Z</cp:lastPrinted>
  <dcterms:created xsi:type="dcterms:W3CDTF">2018-03-27T06:03:00Z</dcterms:created>
  <dcterms:modified xsi:type="dcterms:W3CDTF">2025-05-09T06:30:47Z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