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09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a:t>
            </a:r>
            <a:r>
              <a:rPr lang="kk-KZ" altLang="zh-CN" sz="1200" b="1" dirty="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1601828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86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0,17</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722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82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3,3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a:t>
            </a:r>
            <a:r>
              <a:rPr lang="ru-RU" altLang="ru-RU" sz="1100" b="1" dirty="0">
                <a:solidFill>
                  <a:srgbClr val="000000"/>
                </a:solidFill>
                <a:latin typeface="Times New Roman" pitchFamily="18" charset="0"/>
                <a:cs typeface="Times New Roman" pitchFamily="18" charset="0"/>
              </a:rPr>
              <a:t>0</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10</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жаңбыр, найзағай,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бұршақ. Солтүстік-батыстан жел соғады, күші 9-14, күндіз екпіні 15-20 м/с. Ауа температурасы түнде 11-13 күндіз 16-18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 жаңбыр, найзағай. </a:t>
            </a:r>
            <a:r>
              <a:rPr lang="kk-KZ" sz="1100" dirty="0">
                <a:latin typeface="Times New Roman" pitchFamily="18" charset="0"/>
                <a:cs typeface="Times New Roman" pitchFamily="18" charset="0"/>
              </a:rPr>
              <a:t>Солтүстік-батыстан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5-7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a:t>
            </a:r>
            <a:r>
              <a:rPr lang="ru-RU" sz="1100" dirty="0">
                <a:solidFill>
                  <a:srgbClr val="000000"/>
                </a:solidFill>
                <a:latin typeface="Times New Roman" pitchFamily="18" charset="0"/>
                <a:cs typeface="Times New Roman" pitchFamily="18" charset="0"/>
              </a:rPr>
              <a:t>0</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11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16458</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6301</cp:revision>
  <cp:lastPrinted>2021-07-01T03:56:27Z</cp:lastPrinted>
  <dcterms:created xsi:type="dcterms:W3CDTF">2018-03-27T06:03:00Z</dcterms:created>
  <dcterms:modified xsi:type="dcterms:W3CDTF">2025-05-09T08:22:27Z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