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6582234"/>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күндіз найзағай. </a:t>
            </a:r>
            <a:r>
              <a:rPr lang=""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күндіз екпіні 15-20 </a:t>
            </a:r>
            <a:r>
              <a:rPr lang="kk-KZ"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12-14°,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мамырға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10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3994" y="232900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060208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Акылбаева М</a:t>
            </a:r>
            <a:r>
              <a:rPr lang="kk-KZ" altLang="ru-RU" sz="1200" b="1" i="1" dirty="0" smtClean="0">
                <a:latin typeface="Times New Roman" panose="02020603050405020304" pitchFamily="18" charset="0"/>
                <a:cs typeface="Times New Roman" panose="02020603050405020304" pitchFamily="18" charset="0"/>
              </a:rPr>
              <a:t>.М.</a:t>
            </a:r>
            <a:endParaRPr lang="kk-KZ" altLang="ru-RU" sz="1200" b="1" i="1" dirty="0">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19092</TotalTime>
  <Words>574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3439</cp:revision>
  <cp:lastPrinted>2021-07-01T03:56:27Z</cp:lastPrinted>
  <dcterms:created xsi:type="dcterms:W3CDTF">2018-03-27T06:03:00Z</dcterms:created>
  <dcterms:modified xsi:type="dcterms:W3CDTF">2025-05-09T06:31:39Z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