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587621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10 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2025 09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10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түнде жаңбыр </a:t>
            </a:r>
            <a:r>
              <a:rPr lang="kk-KZ" sz="1200" dirty="0">
                <a:latin typeface="Times New Roman" panose="02020603050405020304" pitchFamily="18" charset="0"/>
                <a:cs typeface="Times New Roman" panose="02020603050405020304" pitchFamily="18" charset="0"/>
              </a:rPr>
              <a:t>жауады, найзағай </a:t>
            </a:r>
            <a:r>
              <a:rPr lang="kk-KZ" sz="1200" dirty="0" smtClean="0">
                <a:latin typeface="Times New Roman" panose="02020603050405020304" pitchFamily="18" charset="0"/>
                <a:cs typeface="Times New Roman" panose="02020603050405020304" pitchFamily="18" charset="0"/>
              </a:rPr>
              <a:t>болады. Таңертең тұман түседі. Батыстан, оңтүстік-батыстан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9-11,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20-22 </a:t>
            </a:r>
            <a:r>
              <a:rPr lang="kk-KZ" sz="1200" dirty="0">
                <a:latin typeface="Times New Roman" panose="02020603050405020304" pitchFamily="18" charset="0"/>
                <a:cs typeface="Times New Roman" panose="02020603050405020304" pitchFamily="18" charset="0"/>
              </a:rPr>
              <a:t>градус жылы болады. </a:t>
            </a:r>
            <a:endParaRPr lang="kk-KZ" sz="1200" dirty="0" smtClean="0">
              <a:latin typeface="Times New Roman" panose="02020603050405020304" pitchFamily="18" charset="0"/>
              <a:cs typeface="Times New Roman" panose="02020603050405020304" pitchFamily="18" charset="0"/>
            </a:endParaRPr>
          </a:p>
          <a:p>
            <a:pPr algn="ct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11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10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11</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9-11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7244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0.342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2,288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8595" y="2187937"/>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10 мамырда, 11 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26399</TotalTime>
  <Words>522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5607</cp:revision>
  <cp:lastPrinted>2021-07-01T07:38:07Z</cp:lastPrinted>
  <dcterms:created xsi:type="dcterms:W3CDTF">2018-03-27T06:03:00Z</dcterms:created>
  <dcterms:modified xsi:type="dcterms:W3CDTF">2025-05-09T09:51:26Z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