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30" d="100"/>
          <a:sy n="130" d="100"/>
        </p:scale>
        <p:origin x="-14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7466636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1702673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smtClean="0">
                <a:latin typeface="Times New Roman"/>
                <a:ea typeface="Times New Roman"/>
              </a:rPr>
              <a:t>жауын-шашынсыз</a:t>
            </a:r>
            <a:r>
              <a:rPr lang="ru-RU" sz="1150" kern="1400" dirty="0" smtClean="0">
                <a:latin typeface="Times New Roman"/>
                <a:ea typeface="Times New Roman"/>
              </a:rPr>
              <a:t>. </a:t>
            </a:r>
            <a:r>
              <a:rPr lang="ru-RU" sz="1150" kern="1400" dirty="0" err="1" smtClean="0">
                <a:latin typeface="Times New Roman"/>
                <a:ea typeface="Times New Roman"/>
              </a:rPr>
              <a:t>Оңтүстік-батыстан</a:t>
            </a:r>
            <a:r>
              <a:rPr lang="ru-RU" sz="1150" kern="1400" dirty="0" smtClean="0">
                <a:latin typeface="Times New Roman"/>
                <a:ea typeface="Times New Roman"/>
              </a:rPr>
              <a:t> </a:t>
            </a:r>
            <a:r>
              <a:rPr lang="ru-RU" sz="1150" kern="1400" dirty="0" err="1" smtClean="0">
                <a:latin typeface="Times New Roman"/>
                <a:ea typeface="Times New Roman"/>
              </a:rPr>
              <a:t>жел</a:t>
            </a:r>
            <a:r>
              <a:rPr lang="ru-RU" sz="1150" kern="1400" dirty="0" smtClean="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1-6, </a:t>
            </a:r>
            <a:r>
              <a:rPr lang="ru-RU" sz="1150" kern="1400" dirty="0" err="1">
                <a:latin typeface="Times New Roman"/>
                <a:ea typeface="Times New Roman"/>
              </a:rPr>
              <a:t>күндіз</a:t>
            </a:r>
            <a:r>
              <a:rPr lang="ru-RU" sz="1150" kern="1400" dirty="0">
                <a:latin typeface="Times New Roman"/>
                <a:ea typeface="Times New Roman"/>
              </a:rPr>
              <a:t> 9-14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15-17,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25-27 </a:t>
            </a:r>
            <a:r>
              <a:rPr lang="ru-RU" sz="1150" kern="1400" dirty="0" err="1">
                <a:latin typeface="Times New Roman"/>
                <a:ea typeface="Times New Roman"/>
              </a:rPr>
              <a:t>жылы</a:t>
            </a:r>
            <a:r>
              <a:rPr lang="ru-RU" sz="1150" kern="1400" dirty="0">
                <a:latin typeface="Times New Roman"/>
                <a:ea typeface="Times New Roman"/>
              </a:rPr>
              <a:t>.</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Оңтүстік-шығысқатан </a:t>
            </a:r>
            <a:r>
              <a:rPr lang="kk-KZ" sz="1150" kern="1400" dirty="0" smtClean="0">
                <a:latin typeface="Times New Roman"/>
                <a:ea typeface="Times New Roman"/>
              </a:rPr>
              <a:t>жел соғады, күші 1-6 м/с</a:t>
            </a:r>
            <a:r>
              <a:rPr lang="kk-KZ" sz="1150" kern="1400" dirty="0">
                <a:latin typeface="Times New Roman"/>
                <a:ea typeface="Times New Roman"/>
              </a:rPr>
              <a:t>. Ауа температурасы </a:t>
            </a:r>
            <a:r>
              <a:rPr lang="kk-KZ" sz="1150" kern="1400" dirty="0" smtClean="0">
                <a:latin typeface="Times New Roman"/>
                <a:ea typeface="Times New Roman"/>
              </a:rPr>
              <a:t>5-17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27088</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4558</cp:revision>
  <cp:lastPrinted>2023-02-06T06:57:51Z</cp:lastPrinted>
  <dcterms:created xsi:type="dcterms:W3CDTF">2018-03-27T06:03:00Z</dcterms:created>
  <dcterms:modified xsi:type="dcterms:W3CDTF">2025-05-09T07:25:07Z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