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776856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күндіз жаңбыр, найзағай. Оңтүстік-батыстан, батыстан жел соғады, күші 9-14 м/с, таңертең және күндіз екпіні 15-20 м/с. Ауа температурасы түнде 11-13, күндіз 23-25 градус жылы.</a:t>
            </a:r>
            <a:endParaRPr lang="ru-RU"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бұршақ. Солтүстік-шығыстан жел соғады, күші 9-14 м/с. Ауа температурасы түнде 12-14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316264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24684</TotalTime>
  <Words>582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4736</cp:revision>
  <cp:lastPrinted>2021-07-01T03:56:27Z</cp:lastPrinted>
  <dcterms:created xsi:type="dcterms:W3CDTF">2018-03-27T06:03:00Z</dcterms:created>
  <dcterms:modified xsi:type="dcterms:W3CDTF">2025-05-09T07:19:03Z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