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9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438119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10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09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10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аздаған жаңбыр</a:t>
            </a:r>
            <a:r>
              <a:rPr lang="kk-KZ" altLang="ru-RU" sz="1200" dirty="0" smtClean="0">
                <a:latin typeface="Times New Roman" panose="02020603050405020304" pitchFamily="18" charset="0"/>
                <a:cs typeface="Times New Roman" panose="02020603050405020304" pitchFamily="18" charset="0"/>
              </a:rPr>
              <a:t>. </a:t>
            </a:r>
            <a:r>
              <a:rPr lang="kk-KZ" altLang="ru-RU" sz="1200" smtClean="0">
                <a:latin typeface="Times New Roman" panose="02020603050405020304" pitchFamily="18" charset="0"/>
                <a:cs typeface="Times New Roman" panose="02020603050405020304" pitchFamily="18" charset="0"/>
              </a:rPr>
              <a:t>Батыстан </a:t>
            </a:r>
            <a:r>
              <a:rPr lang="kk-KZ" altLang="ru-RU" sz="1200" dirty="0">
                <a:latin typeface="Times New Roman" panose="02020603050405020304" pitchFamily="18" charset="0"/>
                <a:cs typeface="Times New Roman" panose="02020603050405020304" pitchFamily="18" charset="0"/>
              </a:rPr>
              <a:t>жел соғады, күші 8-13 м/с, күндіз екпіні 16 </a:t>
            </a:r>
            <a:r>
              <a:rPr lang="kk-KZ" altLang="ru-RU" sz="1200">
                <a:latin typeface="Times New Roman" panose="02020603050405020304" pitchFamily="18" charset="0"/>
                <a:cs typeface="Times New Roman" panose="02020603050405020304" pitchFamily="18" charset="0"/>
              </a:rPr>
              <a:t>м/с</a:t>
            </a:r>
            <a:r>
              <a:rPr lang="kk-KZ" altLang="ru-RU" sz="120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13-15, күндіз 25-27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11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10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11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жауын-шашынсыз</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Оңтүстік-шығыстан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м/с</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Ауа</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14-16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18506614"/>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Жайнакова З.Ж./Барышева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25011</TotalTime>
  <Words>507</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4640</cp:revision>
  <cp:lastPrinted>2021-07-01T07:38:07Z</cp:lastPrinted>
  <dcterms:created xsi:type="dcterms:W3CDTF">2018-03-27T06:03:00Z</dcterms:created>
  <dcterms:modified xsi:type="dcterms:W3CDTF">2025-05-09T07:28:42Z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