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72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4751740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796075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1570" y="126553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западный, юго-западный 5-10, днем порывы 15-20 м/с.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11-13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7509" y="222651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07230" y="3112853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7890982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06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23824</TotalTime>
  <Words>691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3752</cp:revision>
  <cp:lastPrinted>2021-10-18T15:52:53Z</cp:lastPrinted>
  <dcterms:created xsi:type="dcterms:W3CDTF">2018-03-27T06:03:00Z</dcterms:created>
  <dcterms:modified xsi:type="dcterms:W3CDTF">2025-05-10T08:01:40Z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