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67" y="86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n-lt"/>
        <a:ea typeface="+mn-ea"/>
        <a:cs typeface="+mn-cs"/>
        <a:sym typeface="Calibri"/>
      </a:defRPr>
    </a:lvl1pPr>
    <a:lvl2pPr indent="228600" defTabSz="941387" latinLnBrk="0">
      <a:defRPr sz="1200">
        <a:latin typeface="+mn-lt"/>
        <a:ea typeface="+mn-ea"/>
        <a:cs typeface="+mn-cs"/>
        <a:sym typeface="Calibri"/>
      </a:defRPr>
    </a:lvl2pPr>
    <a:lvl3pPr indent="457200" defTabSz="941387" latinLnBrk="0">
      <a:defRPr sz="1200">
        <a:latin typeface="+mn-lt"/>
        <a:ea typeface="+mn-ea"/>
        <a:cs typeface="+mn-cs"/>
        <a:sym typeface="Calibri"/>
      </a:defRPr>
    </a:lvl3pPr>
    <a:lvl4pPr indent="685800" defTabSz="941387" latinLnBrk="0">
      <a:defRPr sz="1200">
        <a:latin typeface="+mn-lt"/>
        <a:ea typeface="+mn-ea"/>
        <a:cs typeface="+mn-cs"/>
        <a:sym typeface="Calibri"/>
      </a:defRPr>
    </a:lvl4pPr>
    <a:lvl5pPr indent="914400" defTabSz="941387" latinLnBrk="0">
      <a:defRPr sz="1200">
        <a:latin typeface="+mn-lt"/>
        <a:ea typeface="+mn-ea"/>
        <a:cs typeface="+mn-cs"/>
        <a:sym typeface="Calibri"/>
      </a:defRPr>
    </a:lvl5pPr>
    <a:lvl6pPr indent="1143000" defTabSz="941387" latinLnBrk="0">
      <a:defRPr sz="1200">
        <a:latin typeface="+mn-lt"/>
        <a:ea typeface="+mn-ea"/>
        <a:cs typeface="+mn-cs"/>
        <a:sym typeface="Calibri"/>
      </a:defRPr>
    </a:lvl6pPr>
    <a:lvl7pPr indent="1371600" defTabSz="941387" latinLnBrk="0">
      <a:defRPr sz="1200">
        <a:latin typeface="+mn-lt"/>
        <a:ea typeface="+mn-ea"/>
        <a:cs typeface="+mn-cs"/>
        <a:sym typeface="Calibri"/>
      </a:defRPr>
    </a:lvl7pPr>
    <a:lvl8pPr indent="1600200" defTabSz="941387" latinLnBrk="0">
      <a:defRPr sz="1200">
        <a:latin typeface="+mn-lt"/>
        <a:ea typeface="+mn-ea"/>
        <a:cs typeface="+mn-cs"/>
        <a:sym typeface="Calibri"/>
      </a:defRPr>
    </a:lvl8pPr>
    <a:lvl9pPr indent="1828800" defTabSz="941387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81" y="6414762"/>
            <a:ext cx="258620" cy="248301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4"/>
            <a:ext cx="15876" cy="6624643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5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4" y="215899"/>
            <a:ext cx="4732978" cy="6818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481043351"/>
              </p:ext>
            </p:extLst>
          </p:nvPr>
        </p:nvGraphicFramePr>
        <p:xfrm>
          <a:off x="307975" y="2589209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en-US" dirty="0"/>
                        <a:t>1</a:t>
                      </a:r>
                      <a:r>
                        <a:rPr lang="ru-RU" dirty="0"/>
                        <a:t>30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10 </a:t>
                      </a:r>
                      <a:r>
                        <a:rPr dirty="0" err="1"/>
                        <a:t>мая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101" cy="46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10</a:t>
            </a:r>
            <a:r>
              <a:rPr dirty="0"/>
              <a:t> </a:t>
            </a:r>
            <a:r>
              <a:rPr dirty="0" err="1"/>
              <a:t>мая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77134" y="115885"/>
            <a:ext cx="4870129" cy="20928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8288"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дождь, гроза, днем град. Ветер северо-восточный, северный 9-14 м/с. Температура воздуха ночью       10-12, днем 18-20 тепла.</a:t>
            </a:r>
          </a:p>
          <a:p>
            <a:pPr indent="268288" algn="ctr">
              <a:lnSpc>
                <a:spcPct val="115000"/>
              </a:lnSpc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12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hangingPunct="1">
              <a:spcBef>
                <a:spcPct val="0"/>
              </a:spcBef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Туман.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altLang="ru-RU" sz="120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  7-12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9-11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4977135" y="2358378"/>
            <a:ext cx="4824412" cy="101565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82563" algn="just" eaLnBrk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 </a:t>
            </a:r>
            <a:r>
              <a:rPr kumimoji="0" lang="kk-KZ" altLang="en-US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рассеива</a:t>
            </a:r>
            <a:r>
              <a:rPr lang="kk-KZ" altLang="en-US" sz="1200" b="1" kern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 </a:t>
            </a: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marL="0" marR="0" lvl="0" indent="1825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kumimoji="0" lang="ru-RU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  <a:sym typeface="+mn-ea"/>
              </a:rPr>
              <a:t>пониженный</a:t>
            </a: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182563" algn="just" eaLnBrk="0" fontAlgn="base">
              <a:spcBef>
                <a:spcPct val="0"/>
              </a:spcBef>
              <a:spcAft>
                <a:spcPct val="0"/>
              </a:spcAft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  <a:sym typeface="+mn-ea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26028E9-2129-4B0C-8501-8DB02E8891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7134" y="3218910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4" name="Таблица 2">
            <a:extLst>
              <a:ext uri="{FF2B5EF4-FFF2-40B4-BE49-F238E27FC236}">
                <a16:creationId xmlns:a16="http://schemas.microsoft.com/office/drawing/2014/main" id="{6A94CF1E-7214-441E-8F5D-25F5592DBF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6860199"/>
              </p:ext>
            </p:extLst>
          </p:nvPr>
        </p:nvGraphicFramePr>
        <p:xfrm>
          <a:off x="5024438" y="414020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27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829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0.2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78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0.2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0.9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4"/>
            <a:ext cx="15876" cy="6624643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4" y="2217738"/>
            <a:ext cx="4717103" cy="2751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0"/>
            <a:ext cx="4732974" cy="46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47" y="4877767"/>
            <a:ext cx="4494412" cy="1364541"/>
            <a:chOff x="-1" y="0"/>
            <a:chExt cx="4494410" cy="1364540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" y="547669"/>
              <a:ext cx="4041657" cy="81687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6" y="-1"/>
              <a:ext cx="1776407" cy="60674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9" cy="2754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4" cy="2257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4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/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</a:t>
            </a:r>
            <a:r>
              <a:rPr lang="ru-RU" sz="1000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sz="1000" dirty="0">
                <a:latin typeface="Times New Roman"/>
                <a:ea typeface="Times New Roman"/>
                <a:cs typeface="Times New Roman"/>
                <a:sym typeface="Times New Roman"/>
              </a:rPr>
              <a:t> С.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Алданбергенова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0"/>
            <a:ext cx="4732974" cy="3484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59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2"/>
            <a:ext cx="4683764" cy="3157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715</TotalTime>
  <Words>642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Corobor4</dc:creator>
  <cp:lastModifiedBy>Corobor4</cp:lastModifiedBy>
  <cp:revision>46</cp:revision>
  <dcterms:modified xsi:type="dcterms:W3CDTF">2025-05-10T07:59:54Z</dcterms:modified>
</cp:coreProperties>
</file>