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8EBC5D-7D20-4328-BD03-8A272CE869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69869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6AE0-E061-4030-A971-D6587B0531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60A4C-3A0A-40E9-9D31-3804730C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C7B52-E5EC-4014-8166-3736D1E3BE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E5FEA-D4A3-464F-B48A-A99877B99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C8535-BE68-4087-A06E-68C060F66D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BB1F-C948-4DF6-8110-B0B982869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6C611-EEDE-4C31-99EB-A28BB77D5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41D6-2D0C-4C8A-A639-E22AB5D43B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A77C-ED10-4432-8A74-96481BA159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B8F4-D38C-4184-BC84-C336B8257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5C3A5-6487-4B8A-8037-9E708A45C2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9438167-30E1-4644-95D5-FF0F6079A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утром и днем дождь, гроза. Ветер западный 3-8, при грозе порывы 13 м/с. Температура воздуха ночью 14-16, днем 22-24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временами дождь, гроза. Ветер северо-восточный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3-8, при грозе порывы 15-20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dirty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51111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24846</TotalTime>
  <Words>790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5880</cp:revision>
  <cp:lastPrinted>2021-07-01T09:11:30Z</cp:lastPrinted>
  <dcterms:created xsi:type="dcterms:W3CDTF">2018-03-27T06:03:00Z</dcterms:created>
  <dcterms:modified xsi:type="dcterms:W3CDTF">2025-05-10T06:26:59Z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