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639467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юго-восточный, южный 3-8, днем порывы 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3669495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45544</TotalTime>
  <Words>591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5822</cp:revision>
  <cp:lastPrinted>2021-02-03T11:37:00Z</cp:lastPrinted>
  <dcterms:created xsi:type="dcterms:W3CDTF">2018-03-27T06:03:00Z</dcterms:created>
  <dcterms:modified xsi:type="dcterms:W3CDTF">2025-05-10T08:42:10Z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