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8875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утром и днем дождь, гроза. Ветер северо-восточный 9-14, утром и днем порывы 15-20 м/с. Температура воздуха ночью 11-13, днем 18-20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28138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мая, ночью 12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43836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6566</cp:revision>
  <cp:lastPrinted>2021-11-30T05:55:24Z</cp:lastPrinted>
  <dcterms:created xsi:type="dcterms:W3CDTF">2018-03-27T06:03:00Z</dcterms:created>
  <dcterms:modified xsi:type="dcterms:W3CDTF">2025-05-10T06:47:26Z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