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600274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днем дождь, гроза. Ветер юго-западный, западный 9-14 м/с. Температура воздуха ночью 10-12, днем 18-20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мая по 08 ч. 12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Температура воздуха ночью 9-11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95311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24861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4756</cp:revision>
  <cp:lastPrinted>2021-07-01T03:56:27Z</cp:lastPrinted>
  <dcterms:created xsi:type="dcterms:W3CDTF">2018-03-27T06:03:00Z</dcterms:created>
  <dcterms:modified xsi:type="dcterms:W3CDTF">2025-05-10T06:26:38Z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