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10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89158"/>
              </p:ext>
            </p:extLst>
          </p:nvPr>
        </p:nvGraphicFramePr>
        <p:xfrm>
          <a:off x="307975" y="2339381"/>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30</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31579" y="2930109"/>
            <a:ext cx="4648825"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3427345"/>
              </p:ext>
            </p:extLst>
          </p:nvPr>
        </p:nvGraphicFramePr>
        <p:xfrm>
          <a:off x="5033858" y="4787129"/>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2002" y="423598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15-17,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11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12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1580" y="379266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30441</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3905</cp:revision>
  <cp:lastPrinted>2021-07-01T07:38:07Z</cp:lastPrinted>
  <dcterms:created xsi:type="dcterms:W3CDTF">2018-03-27T06:03:00Z</dcterms:created>
  <dcterms:modified xsi:type="dcterms:W3CDTF">2025-05-10T06:34:29Z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