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234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5420082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1660677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11 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10</a:t>
            </a:r>
            <a:r>
              <a:rPr lang="kk-KZ" altLang="ru-RU" sz="1150" b="1" dirty="0" smtClean="0">
                <a:latin typeface="Times New Roman" pitchFamily="18" charset="0"/>
                <a:cs typeface="Times New Roman" pitchFamily="18" charset="0"/>
              </a:rPr>
              <a:t> 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11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a:latin typeface="Times New Roman"/>
                <a:ea typeface="Times New Roman"/>
              </a:rPr>
              <a:t>жауын-шашынсыз</a:t>
            </a:r>
            <a:r>
              <a:rPr lang="ru-RU" sz="1150" kern="1400" dirty="0">
                <a:latin typeface="Times New Roman"/>
                <a:ea typeface="Times New Roman"/>
              </a:rPr>
              <a:t>. </a:t>
            </a:r>
            <a:r>
              <a:rPr lang="ru-RU" sz="1150" kern="1400" dirty="0" err="1">
                <a:latin typeface="Times New Roman"/>
                <a:ea typeface="Times New Roman"/>
              </a:rPr>
              <a:t>Оңтүстік-батыстан</a:t>
            </a:r>
            <a:r>
              <a:rPr lang="ru-RU" sz="1150" kern="1400" dirty="0">
                <a:latin typeface="Times New Roman"/>
                <a:ea typeface="Times New Roman"/>
              </a:rPr>
              <a:t> </a:t>
            </a:r>
            <a:r>
              <a:rPr lang="ru-RU" sz="1150" kern="1400" dirty="0" err="1">
                <a:latin typeface="Times New Roman"/>
                <a:ea typeface="Times New Roman"/>
              </a:rPr>
              <a:t>жел</a:t>
            </a:r>
            <a:r>
              <a:rPr lang="ru-RU" sz="1150" kern="1400" dirty="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2-7, </a:t>
            </a:r>
            <a:r>
              <a:rPr lang="ru-RU" sz="1150" kern="1400" dirty="0" err="1">
                <a:latin typeface="Times New Roman"/>
                <a:ea typeface="Times New Roman"/>
              </a:rPr>
              <a:t>күндіз</a:t>
            </a:r>
            <a:r>
              <a:rPr lang="ru-RU" sz="1150" kern="1400" dirty="0">
                <a:latin typeface="Times New Roman"/>
                <a:ea typeface="Times New Roman"/>
              </a:rPr>
              <a:t> 6-11 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15-17, </a:t>
            </a:r>
            <a:r>
              <a:rPr lang="ru-RU" sz="1150" kern="1400" dirty="0" err="1">
                <a:latin typeface="Times New Roman"/>
                <a:ea typeface="Times New Roman"/>
              </a:rPr>
              <a:t>күндіз</a:t>
            </a:r>
            <a:r>
              <a:rPr lang="ru-RU" sz="1150" kern="1400" dirty="0">
                <a:latin typeface="Times New Roman"/>
                <a:ea typeface="Times New Roman"/>
              </a:rPr>
              <a:t> 29-31 </a:t>
            </a:r>
            <a:r>
              <a:rPr lang="ru-RU" sz="1150" kern="1400" dirty="0" err="1">
                <a:latin typeface="Times New Roman"/>
                <a:ea typeface="Times New Roman"/>
              </a:rPr>
              <a:t>жылы</a:t>
            </a:r>
            <a:r>
              <a:rPr lang="ru-RU" sz="1150" kern="1400" dirty="0" smtClean="0">
                <a:latin typeface="Times New Roman"/>
                <a:ea typeface="Times New Roman"/>
              </a:rPr>
              <a:t>.</a:t>
            </a:r>
          </a:p>
          <a:p>
            <a:pPr algn="just" eaLnBrk="1" hangingPunct="1"/>
            <a:endParaRPr lang="ru-RU" sz="1150" kern="1400" dirty="0" smtClean="0">
              <a:latin typeface="Times New Roman"/>
              <a:ea typeface="Times New Roman"/>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11</a:t>
            </a:r>
            <a:r>
              <a:rPr lang="kk-KZ" altLang="ru-RU" sz="1150" b="1" dirty="0" smtClean="0">
                <a:latin typeface="Times New Roman" pitchFamily="18" charset="0"/>
                <a:cs typeface="Times New Roman" pitchFamily="18" charset="0"/>
              </a:rPr>
              <a:t> 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12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жаңбыр</a:t>
            </a:r>
            <a:r>
              <a:rPr lang="ru-RU" sz="1150" kern="1400" dirty="0" smtClean="0">
                <a:latin typeface="Times New Roman"/>
                <a:ea typeface="Times New Roman"/>
              </a:rPr>
              <a:t>, </a:t>
            </a:r>
            <a:r>
              <a:rPr lang="ru-RU" sz="1150" kern="1400" dirty="0" err="1" smtClean="0">
                <a:latin typeface="Times New Roman"/>
                <a:ea typeface="Times New Roman"/>
              </a:rPr>
              <a:t>найзағай</a:t>
            </a:r>
            <a:r>
              <a:rPr lang="kk-KZ" sz="1150" kern="1400" dirty="0" smtClean="0">
                <a:latin typeface="Times New Roman"/>
                <a:ea typeface="Times New Roman"/>
              </a:rPr>
              <a:t>. </a:t>
            </a:r>
            <a:r>
              <a:rPr lang="kk-KZ" sz="1150" kern="1400" dirty="0" smtClean="0">
                <a:latin typeface="Times New Roman"/>
                <a:ea typeface="Times New Roman"/>
              </a:rPr>
              <a:t>Сол</a:t>
            </a:r>
            <a:r>
              <a:rPr lang="kk-KZ" sz="1150" kern="1400" dirty="0" smtClean="0">
                <a:latin typeface="Times New Roman"/>
                <a:ea typeface="Times New Roman"/>
              </a:rPr>
              <a:t>түстіктен </a:t>
            </a:r>
            <a:r>
              <a:rPr lang="kk-KZ" sz="1150" kern="1400" dirty="0" smtClean="0">
                <a:latin typeface="Times New Roman"/>
                <a:ea typeface="Times New Roman"/>
              </a:rPr>
              <a:t>жел </a:t>
            </a:r>
            <a:r>
              <a:rPr lang="kk-KZ" sz="1150" kern="1400" dirty="0" smtClean="0">
                <a:latin typeface="Times New Roman"/>
                <a:ea typeface="Times New Roman"/>
              </a:rPr>
              <a:t>соғады, күші 9-14 м/с</a:t>
            </a:r>
            <a:r>
              <a:rPr lang="kk-KZ" sz="1150" kern="1400" dirty="0">
                <a:latin typeface="Times New Roman"/>
                <a:ea typeface="Times New Roman"/>
              </a:rPr>
              <a:t>. Ауа температурасы </a:t>
            </a:r>
            <a:r>
              <a:rPr lang="kk-KZ" sz="1150" kern="1400" dirty="0" smtClean="0">
                <a:latin typeface="Times New Roman"/>
                <a:ea typeface="Times New Roman"/>
              </a:rPr>
              <a:t>5-17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11 </a:t>
            </a:r>
            <a:r>
              <a:rPr lang="ru-RU" sz="1150" b="1" dirty="0" err="1" smtClean="0">
                <a:solidFill>
                  <a:schemeClr val="tx1"/>
                </a:solidFill>
                <a:latin typeface="Times New Roman" panose="02020603050405020304" pitchFamily="18" charset="0"/>
                <a:cs typeface="Times New Roman" panose="02020603050405020304" pitchFamily="18" charset="0"/>
              </a:rPr>
              <a:t>мамыр</a:t>
            </a:r>
            <a:r>
              <a:rPr lang="ru-RU" sz="1150" b="1" smtClean="0">
                <a:solidFill>
                  <a:schemeClr val="tx1"/>
                </a:solidFill>
                <a:latin typeface="Times New Roman" panose="02020603050405020304" pitchFamily="18" charset="0"/>
                <a:cs typeface="Times New Roman" panose="02020603050405020304" pitchFamily="18" charset="0"/>
              </a:rPr>
              <a:t> </a:t>
            </a:r>
            <a:r>
              <a:rPr lang="kk-KZ" sz="1150" b="1" smtClean="0">
                <a:solidFill>
                  <a:schemeClr val="tx1"/>
                </a:solidFill>
                <a:latin typeface="Times New Roman" panose="02020603050405020304" pitchFamily="18" charset="0"/>
                <a:cs typeface="Times New Roman" panose="02020603050405020304" pitchFamily="18" charset="0"/>
              </a:rPr>
              <a:t>түнде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27109</TotalTime>
  <Words>579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4562</cp:revision>
  <cp:lastPrinted>2023-02-06T06:57:51Z</cp:lastPrinted>
  <dcterms:created xsi:type="dcterms:W3CDTF">2018-03-27T06:03:00Z</dcterms:created>
  <dcterms:modified xsi:type="dcterms:W3CDTF">2025-05-10T07:39:05Z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