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4700579"/>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аздаған жаңбыр, күндіз жаңбыр, найзағай. Оңтүстік-батыстан, батыстан жел соғады, күші 9-14 м/с. Ауа температурасы түнде 10-12, күндіз 18-20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12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11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12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соғатын жел оңтүстік-шығысқа ауысады, күші 9-14 м/с. Ауа температурасы түнде 9-11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7133045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120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0.239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1316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24702</TotalTime>
  <Words>573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4737</cp:revision>
  <cp:lastPrinted>2021-07-01T03:56:27Z</cp:lastPrinted>
  <dcterms:created xsi:type="dcterms:W3CDTF">2018-03-27T06:03:00Z</dcterms:created>
  <dcterms:modified xsi:type="dcterms:W3CDTF">2025-05-10T06:26:30Z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