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130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10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a:t>
            </a:r>
            <a:r>
              <a:rPr lang="kk-KZ" altLang="ru-RU" sz="1200" b="1" dirty="0">
                <a:solidFill>
                  <a:schemeClr val="tx2">
                    <a:lumMod val="75000"/>
                  </a:schemeClr>
                </a:solidFill>
                <a:latin typeface="Times New Roman" panose="02020603050405020304" pitchFamily="18" charset="0"/>
                <a:cs typeface="Times New Roman" panose="02020603050405020304" pitchFamily="18" charset="0"/>
              </a:rPr>
              <a:t>1</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9694356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17</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192</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0,38</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595</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71</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0,4</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43</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11</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1,4</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a:t>
            </a:r>
            <a:r>
              <a:rPr lang="ru-RU" altLang="ru-RU" sz="1100" b="1" dirty="0">
                <a:solidFill>
                  <a:srgbClr val="000000"/>
                </a:solidFill>
                <a:latin typeface="Times New Roman" pitchFamily="18" charset="0"/>
                <a:cs typeface="Times New Roman" pitchFamily="18" charset="0"/>
              </a:rPr>
              <a:t>1</a:t>
            </a:r>
            <a:r>
              <a:rPr lang="kk-KZ" sz="1100" b="1" dirty="0">
                <a:latin typeface="Times New Roman" pitchFamily="18" charset="0"/>
                <a:cs typeface="Times New Roman" pitchFamily="18" charset="0"/>
              </a:rPr>
              <a:t> 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10</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11</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 түнде жаңбыр, </a:t>
            </a:r>
            <a:r>
              <a:rPr lang="kk-KZ" sz="1100" dirty="0" smtClean="0">
                <a:latin typeface="Times New Roman" pitchFamily="18" charset="0"/>
                <a:cs typeface="Times New Roman" pitchFamily="18" charset="0"/>
              </a:rPr>
              <a:t>найзағай. Түнде және таңертең </a:t>
            </a:r>
            <a:r>
              <a:rPr lang="ru-RU" sz="1100" dirty="0" err="1" smtClean="0">
                <a:latin typeface="Times New Roman" pitchFamily="18" charset="0"/>
                <a:cs typeface="Times New Roman" pitchFamily="18" charset="0"/>
              </a:rPr>
              <a:t>тұман</a:t>
            </a:r>
            <a:r>
              <a:rPr lang="kk-KZ" sz="1100" dirty="0" smtClean="0">
                <a:latin typeface="Times New Roman" pitchFamily="18" charset="0"/>
                <a:cs typeface="Times New Roman" pitchFamily="18" charset="0"/>
              </a:rPr>
              <a:t>. Солтүстік-шығыстан </a:t>
            </a:r>
            <a:r>
              <a:rPr lang="kk-KZ" sz="1100" dirty="0">
                <a:latin typeface="Times New Roman" pitchFamily="18" charset="0"/>
                <a:cs typeface="Times New Roman" pitchFamily="18" charset="0"/>
              </a:rPr>
              <a:t>жел соғады, күші 9-14 м/с. Ауа температурасы түнде 8-10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12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11</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12 </a:t>
            </a:r>
            <a:r>
              <a:rPr lang="kk-KZ" sz="1100" b="1" dirty="0">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 Оңтүстік-батыстан жел соғады, күші  9-14 м/с. Ауа температурасы 9-11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a:t>
            </a:r>
            <a:r>
              <a:rPr lang="ru-RU" sz="1100" dirty="0">
                <a:solidFill>
                  <a:srgbClr val="000000"/>
                </a:solidFill>
                <a:latin typeface="Times New Roman" pitchFamily="18" charset="0"/>
                <a:cs typeface="Times New Roman" pitchFamily="18" charset="0"/>
              </a:rPr>
              <a:t>1</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12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16465</TotalTime>
  <Words>555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6305</cp:revision>
  <cp:lastPrinted>2021-07-01T03:56:27Z</cp:lastPrinted>
  <dcterms:created xsi:type="dcterms:W3CDTF">2018-03-27T06:03:00Z</dcterms:created>
  <dcterms:modified xsi:type="dcterms:W3CDTF">2025-05-10T08:21:17Z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