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81" y="6414762"/>
            <a:ext cx="258620" cy="248301"/>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6pPr>
      <a:lvl7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7pPr>
      <a:lvl8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8pPr>
      <a:lvl9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5"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3" y="215898"/>
            <a:ext cx="4732980" cy="6818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234134637"/>
              </p:ext>
            </p:extLst>
          </p:nvPr>
        </p:nvGraphicFramePr>
        <p:xfrm>
          <a:off x="307975" y="2500309"/>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131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11</a:t>
                      </a:r>
                      <a:r>
                        <a:rPr dirty="0"/>
                        <a:t> </a:t>
                      </a:r>
                      <a:r>
                        <a:rPr dirty="0" err="1"/>
                        <a:t>мамы</a:t>
                      </a:r>
                      <a:r>
                        <a:rPr lang="ru-RU" dirty="0"/>
                        <a:t>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53000" y="170184"/>
            <a:ext cx="4816476"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12</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12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Түнде және таңертең тұман. Оңтүстік-батыстан  жел соғады,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3-8 м/с. </a:t>
            </a:r>
            <a:r>
              <a:rPr lang="kk-KZ" sz="1200" dirty="0">
                <a:latin typeface="Times New Roman" pitchFamily="18" charset="0"/>
                <a:cs typeface="Times New Roman" pitchFamily="18" charset="0"/>
              </a:rPr>
              <a:t>Ауа температурасы түнде 9-11, күндіз 25-27 градус жылы.</a:t>
            </a:r>
          </a:p>
          <a:p>
            <a:pPr indent="182563" algn="just" hangingPunct="1">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12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13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Оңтүстік-шығыстан жел соғады, 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13-15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2"/>
            <a:ext cx="4766310" cy="46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a:t>11</a:t>
            </a:r>
            <a:r>
              <a:t> </a:t>
            </a:r>
            <a:r>
              <a:rPr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370443"/>
            <a:ext cx="4679950"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ластануының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DE254EF1-DD1E-4691-AB4A-042989F0A88E}"/>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81C2C384-053B-4DB1-B9A8-439EA551F085}"/>
              </a:ext>
            </a:extLst>
          </p:cNvPr>
          <p:cNvGraphicFramePr>
            <a:graphicFrameLocks noGrp="1"/>
          </p:cNvGraphicFramePr>
          <p:nvPr>
            <p:extLst>
              <p:ext uri="{D42A27DB-BD31-4B8C-83A1-F6EECF244321}">
                <p14:modId xmlns:p14="http://schemas.microsoft.com/office/powerpoint/2010/main" val="3778823579"/>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14</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16</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a:latin typeface="Times New Roman"/>
                          <a:ea typeface="Times New Roman"/>
                          <a:cs typeface="Times New Roman"/>
                          <a:sym typeface="Times New Roman"/>
                        </a:rPr>
                        <a:t>27</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0.1</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a:latin typeface="Times New Roman"/>
                          <a:ea typeface="Times New Roman"/>
                          <a:cs typeface="Times New Roman"/>
                          <a:sym typeface="Times New Roman"/>
                        </a:rPr>
                        <a:t>625</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0.1</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a:latin typeface="Times New Roman"/>
                          <a:ea typeface="Times New Roman"/>
                          <a:cs typeface="Times New Roman"/>
                          <a:sym typeface="Times New Roman"/>
                        </a:rPr>
                        <a:t>40</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a:latin typeface="Times New Roman"/>
                          <a:ea typeface="Times New Roman"/>
                          <a:cs typeface="Times New Roman"/>
                          <a:sym typeface="Times New Roman"/>
                        </a:rPr>
                        <a:t>24</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0.1</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a:latin typeface="Times New Roman"/>
                          <a:ea typeface="Times New Roman"/>
                          <a:cs typeface="Times New Roman"/>
                          <a:sym typeface="Times New Roman"/>
                        </a:rPr>
                        <a:t>6</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0.8</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3" y="1816100"/>
            <a:ext cx="4710755" cy="27519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599"/>
            <a:ext cx="4732974" cy="46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59" y="4357686"/>
            <a:ext cx="4369226" cy="1128138"/>
            <a:chOff x="-1" y="-1"/>
            <a:chExt cx="4369225" cy="1128137"/>
          </a:xfrm>
        </p:grpSpPr>
        <p:sp>
          <p:nvSpPr>
            <p:cNvPr id="36" name="Астана қ., Мәңгілік ел даңғылы, 11/1"/>
            <p:cNvSpPr txBox="1"/>
            <p:nvPr/>
          </p:nvSpPr>
          <p:spPr>
            <a:xfrm>
              <a:off x="-2" y="330895"/>
              <a:ext cx="2085536" cy="79724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5" y="-2"/>
              <a:ext cx="4199009" cy="84696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41117" y="6181134"/>
            <a:ext cx="4521204"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Тұяқ С</a:t>
            </a:r>
            <a:r>
              <a:rPr lang="ru-RU" sz="1200" dirty="0">
                <a:latin typeface="Times New Roman"/>
                <a:ea typeface="Times New Roman"/>
                <a:cs typeface="Times New Roman"/>
                <a:sym typeface="Times New Roman"/>
              </a:rPr>
              <a:t>.</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59"/>
            <a:ext cx="4712340" cy="3484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75098608"/>
              </p:ext>
            </p:extLst>
          </p:nvPr>
        </p:nvGraphicFramePr>
        <p:xfrm>
          <a:off x="5167312" y="5245862"/>
          <a:ext cx="4035422" cy="97571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56302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41269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715</TotalTime>
  <Words>663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56</cp:revision>
  <dcterms:modified xsi:type="dcterms:W3CDTF">2025-05-11T07:23:56Z</dcterms:modified>
</cp:coreProperties>
</file>