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0983742"/>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313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солтүстіктен 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19-21°</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endParaRPr lang="ru-RU" sz="1200" dirty="0" smtClean="0">
              <a:solidFill>
                <a:prstClr val="black"/>
              </a:solidFill>
              <a:latin typeface="Times New Roman" pitchFamily="18" charset="0"/>
              <a:cs typeface="Times New Roman" pitchFamily="18" charset="0"/>
            </a:endParaRPr>
          </a:p>
          <a:p>
            <a:pPr algn="just">
              <a:spcBef>
                <a:spcPts val="0"/>
              </a:spcBef>
              <a:defRPr/>
            </a:pPr>
            <a:endParaRPr lang="ru-RU" sz="1200" dirty="0">
              <a:solidFill>
                <a:prstClr val="black"/>
              </a:solidFill>
              <a:latin typeface="Times New Roman" pitchFamily="18" charset="0"/>
              <a:cs typeface="Times New Roman" pitchFamily="18" charset="0"/>
            </a:endParaRP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12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2757672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a:t>
            </a:r>
            <a:r>
              <a:rPr lang="kk-KZ"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19255</TotalTime>
  <Words>577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3514</cp:revision>
  <cp:lastPrinted>2021-07-01T03:56:27Z</cp:lastPrinted>
  <dcterms:created xsi:type="dcterms:W3CDTF">2018-03-27T06:03:00Z</dcterms:created>
  <dcterms:modified xsi:type="dcterms:W3CDTF">2025-05-11T08:04:47Z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