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02" y="117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131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a:t>
            </a:r>
            <a:r>
              <a:rPr lang="kk-KZ" altLang="ru-RU" sz="1200" b="1" dirty="0">
                <a:solidFill>
                  <a:schemeClr val="tx2">
                    <a:lumMod val="75000"/>
                  </a:schemeClr>
                </a:solidFill>
                <a:latin typeface="Times New Roman" panose="02020603050405020304" pitchFamily="18" charset="0"/>
                <a:cs typeface="Times New Roman" panose="02020603050405020304" pitchFamily="18" charset="0"/>
              </a:rPr>
              <a:t>1</a:t>
            </a:r>
            <a:r>
              <a:rPr lang="kk-KZ" altLang="zh-CN" sz="1200" b="1" i="1" dirty="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dirty="0">
                <a:latin typeface="Times New Roman" pitchFamily="18" charset="0"/>
                <a:cs typeface="Times New Roman" pitchFamily="18" charset="0"/>
              </a:rPr>
              <a:t>мамыр</a:t>
            </a:r>
            <a:r>
              <a:rPr lang="kk-KZ" altLang="zh-CN" sz="1200" b="1" i="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79694356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752528"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1</a:t>
            </a:r>
            <a:r>
              <a:rPr lang="ru-RU" altLang="ru-RU" sz="1100" b="1" dirty="0">
                <a:solidFill>
                  <a:srgbClr val="000000"/>
                </a:solidFill>
                <a:latin typeface="Times New Roman" pitchFamily="18" charset="0"/>
                <a:cs typeface="Times New Roman" pitchFamily="18" charset="0"/>
              </a:rPr>
              <a:t>2</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11</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12</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smtClean="0">
                <a:latin typeface="Times New Roman" pitchFamily="18" charset="0"/>
                <a:cs typeface="Times New Roman" pitchFamily="18" charset="0"/>
              </a:rPr>
              <a:t>Бұлтты, жаңбыр. Оңтүстіктен </a:t>
            </a:r>
            <a:r>
              <a:rPr lang="kk-KZ" sz="1100" dirty="0">
                <a:latin typeface="Times New Roman" pitchFamily="18" charset="0"/>
                <a:cs typeface="Times New Roman" pitchFamily="18" charset="0"/>
              </a:rPr>
              <a:t>жел соғады, күші 9-14 м/с. Ауа температурасы түнде </a:t>
            </a:r>
            <a:r>
              <a:rPr lang="kk-KZ" sz="1100" dirty="0" smtClean="0">
                <a:latin typeface="Times New Roman" pitchFamily="18" charset="0"/>
                <a:cs typeface="Times New Roman" pitchFamily="18" charset="0"/>
              </a:rPr>
              <a:t>9-11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градус жылы.</a:t>
            </a: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13 </a:t>
            </a:r>
            <a:r>
              <a:rPr lang="kk-KZ" sz="1100" b="1" dirty="0">
                <a:latin typeface="Times New Roman" pitchFamily="18" charset="0"/>
                <a:cs typeface="Times New Roman" pitchFamily="18" charset="0"/>
              </a:rPr>
              <a:t>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12</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13 </a:t>
            </a:r>
            <a:r>
              <a:rPr lang="kk-KZ" sz="1100" b="1" dirty="0">
                <a:latin typeface="Times New Roman" pitchFamily="18" charset="0"/>
                <a:cs typeface="Times New Roman" pitchFamily="18" charset="0"/>
              </a:rPr>
              <a:t>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жаңбыр. Солтүстік-шығыстан</a:t>
            </a:r>
            <a:r>
              <a:rPr lang="kk-KZ" sz="1100" dirty="0" smtClean="0"/>
              <a:t>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9-14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10-12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a:t>
            </a:r>
            <a:r>
              <a:rPr lang="ru-RU" sz="1100" dirty="0">
                <a:solidFill>
                  <a:srgbClr val="000000"/>
                </a:solidFill>
                <a:latin typeface="Times New Roman" pitchFamily="18" charset="0"/>
                <a:cs typeface="Times New Roman" pitchFamily="18" charset="0"/>
              </a:rPr>
              <a:t>2</a:t>
            </a:r>
            <a:r>
              <a:rPr lang="ru-RU" altLang="ru-RU" sz="1100" dirty="0" smtClean="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 </a:t>
            </a:r>
            <a:r>
              <a:rPr lang="ru-RU" sz="1100" dirty="0" smtClean="0">
                <a:solidFill>
                  <a:srgbClr val="000000"/>
                </a:solidFill>
                <a:latin typeface="Times New Roman" pitchFamily="18" charset="0"/>
                <a:cs typeface="Times New Roman" pitchFamily="18" charset="0"/>
              </a:rPr>
              <a:t>13 </a:t>
            </a:r>
            <a:r>
              <a:rPr lang="kk-KZ" sz="1100" dirty="0">
                <a:solidFill>
                  <a:schemeClr val="tx1"/>
                </a:solidFill>
                <a:latin typeface="Times New Roman" pitchFamily="18" charset="0"/>
                <a:cs typeface="Times New Roman" pitchFamily="18" charset="0"/>
              </a:rPr>
              <a:t>мамырға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16466</TotalTime>
  <Words>544</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6310</cp:revision>
  <cp:lastPrinted>2021-07-01T03:56:27Z</cp:lastPrinted>
  <dcterms:created xsi:type="dcterms:W3CDTF">2018-03-27T06:03:00Z</dcterms:created>
  <dcterms:modified xsi:type="dcterms:W3CDTF">2025-05-11T07:48:03Z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