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191509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12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11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12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түнде кей уақыттарда аздаған жаңбыр жауады. Оңтүстік-шығыстан, оңтүстіктен жел соғады, күші 7-12, күндіз екпіні 15 м/с. Ауа температурасы түнде 14-16, күндіз 25-27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13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Оңтүстік-шығыстан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051189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1327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8595" y="2187937"/>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12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13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26407</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5612</cp:revision>
  <cp:lastPrinted>2021-07-01T07:38:07Z</cp:lastPrinted>
  <dcterms:created xsi:type="dcterms:W3CDTF">2018-03-27T06:03:00Z</dcterms:created>
  <dcterms:modified xsi:type="dcterms:W3CDTF">2025-05-11T09:54:01Z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