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30368259"/>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11 </a:t>
            </a:r>
            <a:r>
              <a:rPr lang="kk-KZ" altLang="ru-RU" sz="1200" b="1" dirty="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285241"/>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11 </a:t>
            </a:r>
            <a:r>
              <a:rPr lang="kk-KZ" sz="1200" b="1" dirty="0">
                <a:latin typeface="Times New Roman" panose="02020603050405020304" pitchFamily="18" charset="0"/>
                <a:cs typeface="Times New Roman" panose="02020603050405020304" pitchFamily="18" charset="0"/>
              </a:rPr>
              <a:t>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12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Түнде және таңертең тұман. Солтүстік-шығыстан соғатын жел оңтүстік-шығысқа ауысады, күші 2-7 м/с. Ауа температурасы түнде 7-9, күндіз 23-25 градус жылы.</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13 </a:t>
            </a:r>
            <a:r>
              <a:rPr lang="ru-RU" altLang="ru-RU" sz="1150" b="1" dirty="0" err="1">
                <a:latin typeface="Times New Roman" panose="02020603050405020304" pitchFamily="18" charset="0"/>
                <a:cs typeface="Times New Roman" panose="02020603050405020304" pitchFamily="18" charset="0"/>
              </a:rPr>
              <a:t>мамырға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12 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13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Түнде және таңертең тұман. Оңтүстік-шығыстан жел соғады, күші 9-14 м/с. Ауа температурасы түнде 10-12 градус жылы.</a:t>
            </a:r>
          </a:p>
        </p:txBody>
      </p:sp>
      <p:sp>
        <p:nvSpPr>
          <p:cNvPr id="22" name="TextBox 13"/>
          <p:cNvSpPr txBox="1"/>
          <p:nvPr/>
        </p:nvSpPr>
        <p:spPr>
          <a:xfrm>
            <a:off x="4840946" y="3102303"/>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rgbClr val="FF0000"/>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жиналуына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37187323"/>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117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0.234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362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0.072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0.125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24683</TotalTime>
  <Words>574</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4738</cp:revision>
  <cp:lastPrinted>2021-07-01T03:56:27Z</cp:lastPrinted>
  <dcterms:created xsi:type="dcterms:W3CDTF">2018-03-27T06:03:00Z</dcterms:created>
  <dcterms:modified xsi:type="dcterms:W3CDTF">2025-05-11T07:45:01Z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