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8" d="100"/>
          <a:sy n="98" d="100"/>
        </p:scale>
        <p:origin x="240" y="84"/>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06170837"/>
              </p:ext>
            </p:extLst>
          </p:nvPr>
        </p:nvGraphicFramePr>
        <p:xfrm>
          <a:off x="344488" y="2141593"/>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a:solidFill>
                            <a:srgbClr val="002060"/>
                          </a:solidFill>
                          <a:latin typeface="Times New Roman" panose="02020603050405020304" pitchFamily="18" charset="0"/>
                          <a:cs typeface="Times New Roman" panose="02020603050405020304" pitchFamily="18" charset="0"/>
                        </a:rPr>
                        <a:t>1</a:t>
                      </a:r>
                      <a:r>
                        <a:rPr lang="ru-RU" altLang="x-none" sz="1600" b="1" i="1" dirty="0">
                          <a:solidFill>
                            <a:srgbClr val="002060"/>
                          </a:solidFill>
                          <a:latin typeface="Times New Roman" panose="02020603050405020304" pitchFamily="18" charset="0"/>
                          <a:cs typeface="Times New Roman" panose="02020603050405020304" pitchFamily="18" charset="0"/>
                        </a:rPr>
                        <a:t>31</a:t>
                      </a:r>
                      <a:r>
                        <a:rPr lang="en-US"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11 </a:t>
                      </a:r>
                      <a:r>
                        <a:rPr lang="ru-RU" altLang="zh-CN" sz="1200" b="1" i="1" baseline="0" dirty="0" err="1">
                          <a:solidFill>
                            <a:srgbClr val="002060"/>
                          </a:solidFill>
                          <a:latin typeface="Times New Roman" panose="02020603050405020304" pitchFamily="18" charset="0"/>
                          <a:cs typeface="Times New Roman" panose="02020603050405020304" pitchFamily="18" charset="0"/>
                        </a:rPr>
                        <a:t>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сейіліуіне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384675011"/>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a:solidFill>
                            <a:schemeClr val="tx1"/>
                          </a:solidFill>
                          <a:latin typeface="Times New Roman" panose="02020603050405020304" pitchFamily="18" charset="0"/>
                          <a:cs typeface="Times New Roman" panose="02020603050405020304" pitchFamily="18" charset="0"/>
                        </a:rPr>
                        <a:t>РМ-2,5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3633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0.727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3.613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11 </a:t>
            </a:r>
            <a:r>
              <a:rPr lang="ru-RU" altLang="ru-RU" sz="1200" b="1" dirty="0" err="1">
                <a:latin typeface="Times New Roman" panose="02020603050405020304" pitchFamily="18" charset="0"/>
                <a:cs typeface="Times New Roman" panose="02020603050405020304" pitchFamily="18" charset="0"/>
              </a:rPr>
              <a:t>мамыр</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2025 жыл </a:t>
            </a:r>
            <a:r>
              <a:rPr lang="ru-RU" altLang="ru-RU" sz="1100" b="1" dirty="0">
                <a:latin typeface="Times New Roman" panose="02020603050405020304" pitchFamily="18" charset="0"/>
                <a:cs typeface="Times New Roman" panose="02020603050405020304" pitchFamily="18" charset="0"/>
              </a:rPr>
              <a:t>12 </a:t>
            </a:r>
            <a:r>
              <a:rPr lang="ru-RU" altLang="ru-RU" sz="1100" b="1" dirty="0" err="1" smtClean="0">
                <a:latin typeface="Times New Roman" panose="02020603050405020304" pitchFamily="18" charset="0"/>
                <a:cs typeface="Times New Roman" panose="02020603050405020304" pitchFamily="18" charset="0"/>
              </a:rPr>
              <a:t>мамырға</a:t>
            </a:r>
            <a:r>
              <a:rPr lang="kk-KZ" altLang="ru-RU" sz="1100" b="1" dirty="0" smtClean="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2025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11 </a:t>
            </a:r>
            <a:r>
              <a:rPr lang="ru-RU" altLang="ru-RU" sz="1100" b="1" dirty="0" err="1">
                <a:solidFill>
                  <a:srgbClr val="000000"/>
                </a:solidFill>
                <a:latin typeface="Times New Roman" panose="02020603050405020304" pitchFamily="18" charset="0"/>
                <a:cs typeface="Times New Roman" panose="02020603050405020304" pitchFamily="18" charset="0"/>
              </a:rPr>
              <a:t>мамыр</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a:t>
            </a:r>
            <a:r>
              <a:rPr lang="ru-RU" altLang="ru-RU" sz="1100" b="1" dirty="0">
                <a:solidFill>
                  <a:srgbClr val="000000"/>
                </a:solidFill>
                <a:latin typeface="Times New Roman" panose="02020603050405020304" pitchFamily="18" charset="0"/>
                <a:cs typeface="Times New Roman" panose="02020603050405020304" pitchFamily="18" charset="0"/>
              </a:rPr>
              <a:t>12 </a:t>
            </a:r>
            <a:r>
              <a:rPr lang="ru-RU" altLang="ru-RU" sz="1100" b="1" dirty="0" err="1">
                <a:solidFill>
                  <a:srgbClr val="000000"/>
                </a:solidFill>
                <a:latin typeface="Times New Roman" panose="02020603050405020304" pitchFamily="18" charset="0"/>
                <a:cs typeface="Times New Roman" panose="02020603050405020304" pitchFamily="18" charset="0"/>
              </a:rPr>
              <a:t>мамыр</a:t>
            </a:r>
            <a:endParaRPr lang="kk-KZ" altLang="ru-RU" sz="1100" b="1" dirty="0">
              <a:solidFill>
                <a:srgbClr val="000000"/>
              </a:solidFill>
              <a:latin typeface="Times New Roman" panose="02020603050405020304" pitchFamily="18" charset="0"/>
              <a:cs typeface="Times New Roman" panose="02020603050405020304" pitchFamily="18" charset="0"/>
            </a:endParaRP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Түнде және таңертең тұман. Жел 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 солтүстік-батысқа ауыспалы, </a:t>
            </a:r>
            <a:r>
              <a:rPr lang="kk-KZ" sz="1100" dirty="0">
                <a:solidFill>
                  <a:srgbClr val="000000"/>
                </a:solidFill>
                <a:latin typeface="Times New Roman" panose="02020603050405020304" pitchFamily="18" charset="0"/>
                <a:cs typeface="Times New Roman" panose="02020603050405020304" pitchFamily="18" charset="0"/>
                <a:sym typeface="+mn-ea"/>
              </a:rPr>
              <a:t>күші 5-10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15-17,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23-25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13 </a:t>
            </a:r>
            <a:r>
              <a:rPr lang="ru-RU" sz="1100" b="1" dirty="0" err="1">
                <a:solidFill>
                  <a:srgbClr val="000000"/>
                </a:solidFill>
                <a:latin typeface="Times New Roman" panose="02020603050405020304" pitchFamily="18" charset="0"/>
                <a:cs typeface="Times New Roman" panose="02020603050405020304" pitchFamily="18" charset="0"/>
              </a:rPr>
              <a:t>мамыр</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2025 ж. 12 </a:t>
            </a:r>
            <a:r>
              <a:rPr lang="ru-RU" sz="1100" b="1" dirty="0" err="1">
                <a:solidFill>
                  <a:srgbClr val="000000"/>
                </a:solidFill>
                <a:latin typeface="Times New Roman" panose="02020603050405020304" pitchFamily="18" charset="0"/>
                <a:cs typeface="Times New Roman" panose="02020603050405020304" pitchFamily="18" charset="0"/>
              </a:rPr>
              <a:t>мамыр</a:t>
            </a:r>
            <a:r>
              <a:rPr lang="kk-KZ" sz="1100" b="1" dirty="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бастап 202</a:t>
            </a:r>
            <a:r>
              <a:rPr lang="kk-KZ" sz="1100" b="1" dirty="0">
                <a:solidFill>
                  <a:srgbClr val="000000"/>
                </a:solidFill>
                <a:latin typeface="Times New Roman" panose="02020603050405020304" pitchFamily="18" charset="0"/>
                <a:cs typeface="Times New Roman" panose="02020603050405020304" pitchFamily="18" charset="0"/>
              </a:rPr>
              <a:t>5</a:t>
            </a:r>
            <a:r>
              <a:rPr lang="ru-RU" sz="1100" b="1" dirty="0">
                <a:solidFill>
                  <a:srgbClr val="000000"/>
                </a:solidFill>
                <a:latin typeface="Times New Roman" panose="02020603050405020304" pitchFamily="18" charset="0"/>
                <a:cs typeface="Times New Roman" panose="02020603050405020304" pitchFamily="18" charset="0"/>
              </a:rPr>
              <a:t> ж. 13 </a:t>
            </a:r>
            <a:r>
              <a:rPr lang="ru-RU" sz="1100" b="1" dirty="0" err="1" smtClean="0">
                <a:solidFill>
                  <a:srgbClr val="000000"/>
                </a:solidFill>
                <a:latin typeface="Times New Roman" panose="02020603050405020304" pitchFamily="18" charset="0"/>
                <a:cs typeface="Times New Roman" panose="02020603050405020304" pitchFamily="18" charset="0"/>
              </a:rPr>
              <a:t>мамыр</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дейін</a:t>
            </a: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             Көшпелі </a:t>
            </a:r>
            <a:r>
              <a:rPr lang="kk-KZ" sz="1100" dirty="0">
                <a:solidFill>
                  <a:srgbClr val="000000"/>
                </a:solidFill>
                <a:latin typeface="Times New Roman" panose="02020603050405020304" pitchFamily="18" charset="0"/>
                <a:cs typeface="Times New Roman" panose="02020603050405020304" pitchFamily="18" charset="0"/>
                <a:sym typeface="+mn-ea"/>
              </a:rPr>
              <a:t>бұлтты, 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солтүстік-батыстан, солтүстіктен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күші 5-10 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16-18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Курмангабулова Н.</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30476</TotalTime>
  <Words>588</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3906</cp:revision>
  <cp:lastPrinted>2021-07-01T07:38:07Z</cp:lastPrinted>
  <dcterms:created xsi:type="dcterms:W3CDTF">2018-03-27T06:03:00Z</dcterms:created>
  <dcterms:modified xsi:type="dcterms:W3CDTF">2025-05-11T07:01:39Z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