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942063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06345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блачность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временами сильный дождь, град. Ветер северо-западный 9-14, днем порывы 18 м/с. Температура воздуха ночью 12-14, днем 20-22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северо-западный,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30357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5759</cp:revision>
  <cp:lastPrinted>2021-07-01T03:56:27Z</cp:lastPrinted>
  <dcterms:created xsi:type="dcterms:W3CDTF">2018-03-27T06:03:00Z</dcterms:created>
  <dcterms:modified xsi:type="dcterms:W3CDTF">2025-05-13T07:33:25Z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