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3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6829374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89318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юго-восточный, южный 3-8 м/с. Температура воздуха ночью 15-17 тепла, днем сильная жара 33-35 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14 мая по 08 ч. 15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20-22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753538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4917</TotalTime>
  <Words>548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701</cp:revision>
  <cp:lastPrinted>2021-07-01T03:56:27Z</cp:lastPrinted>
  <dcterms:created xsi:type="dcterms:W3CDTF">2024-09-22T07:48:17Z</dcterms:created>
  <dcterms:modified xsi:type="dcterms:W3CDTF">2025-05-13T07:50:32Z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