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720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3166919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796075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1570" y="126553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с переходом на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5-10 м/с.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28-30°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мая 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97507" y="215264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07230" y="3112853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904951"/>
              </p:ext>
            </p:extLst>
          </p:nvPr>
        </p:nvGraphicFramePr>
        <p:xfrm>
          <a:off x="5000097" y="3814334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0,411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06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23882</TotalTime>
  <Words>689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3763</cp:revision>
  <cp:lastPrinted>2021-10-18T15:52:53Z</cp:lastPrinted>
  <dcterms:created xsi:type="dcterms:W3CDTF">2018-03-27T06:03:00Z</dcterms:created>
  <dcterms:modified xsi:type="dcterms:W3CDTF">2025-05-13T07:22:14Z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