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208970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днем дождь, гроза. Ветер северо-восточный 9-14, при грозе порывы 15-20 м/с. Температура воздуха ночью 12-14, днем 22-24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66399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мая, ночью 15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43971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6576</cp:revision>
  <cp:lastPrinted>2021-11-30T05:55:24Z</cp:lastPrinted>
  <dcterms:created xsi:type="dcterms:W3CDTF">2018-03-27T06:03:00Z</dcterms:created>
  <dcterms:modified xsi:type="dcterms:W3CDTF">2025-05-13T06:39:19Z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