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02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866104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0616638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Днем пыльная буря.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9-14, днем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19-21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28273</TotalTime>
  <Words>598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3861</cp:revision>
  <cp:lastPrinted>2021-10-15T03:50:29Z</cp:lastPrinted>
  <dcterms:created xsi:type="dcterms:W3CDTF">2018-03-27T06:03:00Z</dcterms:created>
  <dcterms:modified xsi:type="dcterms:W3CDTF">2025-05-13T06:16:15Z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