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233712765"/>
              </p:ext>
            </p:extLst>
          </p:nvPr>
        </p:nvGraphicFramePr>
        <p:xfrm>
          <a:off x="307975" y="2589211"/>
          <a:ext cx="4460875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0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133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13 май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13 май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ночью 3-8, днем 7-12 м/с. Температура воздуха ночью 14-16, днем 31-33 тепла.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kumimoji="0" lang="kk-KZ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200" b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kumimoji="0" lang="ru-RU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повышенный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116291706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1028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630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27</cp:revision>
  <dcterms:modified xsi:type="dcterms:W3CDTF">2025-05-13T09:00:36Z</dcterms:modified>
</cp:coreProperties>
</file>