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088913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северо-западный 7-12 м/с. Температура воздуха ночью 13-15,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мая по 08 ч. 15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781893"/>
              </p:ext>
            </p:extLst>
          </p:nvPr>
        </p:nvGraphicFramePr>
        <p:xfrm>
          <a:off x="4953000" y="4094578"/>
          <a:ext cx="4643470" cy="2150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1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24843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4762</cp:revision>
  <cp:lastPrinted>2021-07-01T03:56:27Z</cp:lastPrinted>
  <dcterms:created xsi:type="dcterms:W3CDTF">2018-03-27T06:03:00Z</dcterms:created>
  <dcterms:modified xsi:type="dcterms:W3CDTF">2025-05-13T07:41:26Z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