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00873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 по 20 ч. 14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дождь, днем небольшой дождь. Ночью и утром туман.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ночью 9-14 м/с, днем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9-11, днем 15-17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мая по 08 ч. 15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 ночью 15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18610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6634</cp:revision>
  <cp:lastPrinted>2021-07-01T03:56:27Z</cp:lastPrinted>
  <dcterms:created xsi:type="dcterms:W3CDTF">2018-03-27T06:03:00Z</dcterms:created>
  <dcterms:modified xsi:type="dcterms:W3CDTF">2025-05-13T07:59:34Z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