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04872457"/>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92897" y="3645024"/>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928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Көшпелі</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бұлтты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аздаған жаңбыр, найзағай</a:t>
            </a:r>
            <a:r>
              <a:rPr lang="kk-KZ" sz="1200" dirty="0" smtClean="0">
                <a:solidFill>
                  <a:prstClr val="black"/>
                </a:solidFill>
                <a:latin typeface="Times New Roman" pitchFamily="18" charset="0"/>
                <a:cs typeface="Times New Roman" pitchFamily="18" charset="0"/>
              </a:rPr>
              <a:t>. Жел солтүстік-батыстан соғады, күші 5-10 м/с</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Ауа</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10-12°,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24-26°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9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мамырға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4" y="232900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altLang="en-US" sz="1200" dirty="0">
                <a:solidFill>
                  <a:prstClr val="black"/>
                </a:solidFill>
                <a:latin typeface="Times New Roman" pitchFamily="18" charset="0"/>
                <a:cs typeface="Times New Roman" pitchFamily="18" charset="0"/>
                <a:sym typeface="+mn-ea"/>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a:t>
            </a:r>
            <a:r>
              <a:rPr lang="kk-KZ" sz="1200" dirty="0">
                <a:solidFill>
                  <a:prstClr val="black"/>
                </a:solidFill>
                <a:latin typeface="Times New Roman" panose="02020603050405020304" pitchFamily="18" charset="0"/>
                <a:cs typeface="Times New Roman" panose="02020603050405020304" pitchFamily="18" charset="0"/>
              </a:rPr>
              <a:t>еді</a:t>
            </a:r>
            <a:r>
              <a:rPr lang="ru-RU" sz="1200" dirty="0">
                <a:solidFill>
                  <a:prstClr val="black"/>
                </a:solidFill>
                <a:latin typeface="Times New Roman" panose="02020603050405020304" pitchFamily="18" charset="0"/>
                <a:cs typeface="Times New Roman" panose="02020603050405020304" pitchFamily="18" charset="0"/>
              </a:rPr>
              <a:t>.</a:t>
            </a:r>
            <a:endParaRPr lang="kk-KZ"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23995" y="328078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5853479"/>
              </p:ext>
            </p:extLst>
          </p:nvPr>
        </p:nvGraphicFramePr>
        <p:xfrm>
          <a:off x="5018548" y="4144634"/>
          <a:ext cx="4691064" cy="187446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0,694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 «А»</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latin typeface="Times New Roman" panose="02020603050405020304" pitchFamily="18" charset="0"/>
                <a:cs typeface="Times New Roman" panose="02020603050405020304" pitchFamily="18" charset="0"/>
              </a:rPr>
              <a:t>/ Эрнст Л.В.</a:t>
            </a:r>
            <a:endParaRPr lang="kk-KZ" altLang="ru-RU" sz="1200" b="1" i="1" dirty="0">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19111</TotalTime>
  <Words>571</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3455</cp:revision>
  <cp:lastPrinted>2021-07-01T03:56:27Z</cp:lastPrinted>
  <dcterms:created xsi:type="dcterms:W3CDTF">2018-03-27T06:03:00Z</dcterms:created>
  <dcterms:modified xsi:type="dcterms:W3CDTF">2025-05-14T08:01:21Z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