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396"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20457637"/>
              </p:ext>
            </p:extLst>
          </p:nvPr>
        </p:nvGraphicFramePr>
        <p:xfrm>
          <a:off x="272480" y="2435444"/>
          <a:ext cx="4392488" cy="2919565"/>
        </p:xfrm>
        <a:graphic>
          <a:graphicData uri="http://schemas.openxmlformats.org/drawingml/2006/table">
            <a:tbl>
              <a:tblPr/>
              <a:tblGrid>
                <a:gridCol w="4392488">
                  <a:extLst>
                    <a:ext uri="{9D8B030D-6E8A-4147-A177-3AD203B41FA5}">
                      <a16:colId xmlns="" xmlns:a16="http://schemas.microsoft.com/office/drawing/2014/main" val="20000"/>
                    </a:ext>
                  </a:extLst>
                </a:gridCol>
              </a:tblGrid>
              <a:tr h="166649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kk-KZ" altLang="ru-RU" sz="1200" b="1" dirty="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100575"/>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14-16 градус жылы, күндіз 33-35 градус қатты ыстық.</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9-14 м/с. Ауа температурасы түнде 15-17 градус жылы.</a:t>
            </a:r>
            <a:endParaRPr lang="kk-KZ" altLang="ru-RU" sz="120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89083" y="233990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rgbClr val="FF0000"/>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34862308"/>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384628">
                  <a:extLst>
                    <a:ext uri="{9D8B030D-6E8A-4147-A177-3AD203B41FA5}">
                      <a16:colId xmlns="" xmlns:a16="http://schemas.microsoft.com/office/drawing/2014/main"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24685</TotalTime>
  <Words>567</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4743</cp:revision>
  <cp:lastPrinted>2021-07-01T03:56:27Z</cp:lastPrinted>
  <dcterms:created xsi:type="dcterms:W3CDTF">2018-03-27T06:03:00Z</dcterms:created>
  <dcterms:modified xsi:type="dcterms:W3CDTF">2025-05-14T08:28:41Z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