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720"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46398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134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37124" y="3482546"/>
            <a:ext cx="4824411"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046714"/>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14 мамыр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ден</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ru-RU" altLang="ru-RU" sz="1200" b="1" dirty="0" err="1">
                <a:latin typeface="Times New Roman" panose="02020603050405020304" pitchFamily="18" charset="0"/>
                <a:cs typeface="Times New Roman" panose="02020603050405020304" pitchFamily="18" charset="0"/>
              </a:rPr>
              <a:t>ге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Көшпелі</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солтүстік-батыстан соғады, күші </a:t>
            </a:r>
            <a:r>
              <a:rPr lang="kk-KZ" sz="1200" dirty="0" smtClean="0">
                <a:solidFill>
                  <a:prstClr val="black"/>
                </a:solidFill>
                <a:latin typeface="Times New Roman" pitchFamily="18" charset="0"/>
                <a:cs typeface="Times New Roman" pitchFamily="18" charset="0"/>
              </a:rPr>
              <a:t>5-10 м/с</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14-16</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27-29°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sz="500" dirty="0">
              <a:solidFill>
                <a:prstClr val="black"/>
              </a:solidFill>
              <a:latin typeface="Times New Roman" pitchFamily="18" charset="0"/>
              <a:cs typeface="Times New Roman" pitchFamily="18" charset="0"/>
            </a:endParaRPr>
          </a:p>
          <a:p>
            <a:pPr algn="just">
              <a:spcBef>
                <a:spcPts val="0"/>
              </a:spcBef>
              <a:defRPr/>
            </a:pPr>
            <a:endParaRPr lang="ru-RU" altLang="ru-RU" sz="200" b="1" dirty="0">
              <a:latin typeface="Times New Roman" pitchFamily="18" charset="0"/>
              <a:cs typeface="Times New Roman" pitchFamily="18" charset="0"/>
            </a:endParaRPr>
          </a:p>
          <a:p>
            <a:pPr algn="ctr">
              <a:spcBef>
                <a:spcPts val="0"/>
              </a:spcBef>
              <a:defRPr/>
            </a:pPr>
            <a:r>
              <a:rPr lang="ru-RU" altLang="ru-RU" sz="1200" b="1" dirty="0">
                <a:latin typeface="Times New Roman" pitchFamily="18" charset="0"/>
                <a:cs typeface="Times New Roman" pitchFamily="18" charset="0"/>
              </a:rPr>
              <a:t>202</a:t>
            </a:r>
            <a:r>
              <a:rPr lang="" altLang="ru-RU" sz="1200" b="1" dirty="0">
                <a:latin typeface="Times New Roman" pitchFamily="18" charset="0"/>
                <a:cs typeface="Times New Roman" pitchFamily="18" charset="0"/>
              </a:rPr>
              <a:t>5</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ға</a:t>
            </a:r>
            <a:endParaRPr lang="ru-RU" altLang="ru-RU" sz="1200" b="1" dirty="0">
              <a:latin typeface="Times New Roman" pitchFamily="18" charset="0"/>
              <a:cs typeface="Times New Roman" pitchFamily="18" charset="0"/>
            </a:endParaRPr>
          </a:p>
          <a:p>
            <a:pPr indent="182563" algn="ctr">
              <a:spcBef>
                <a:spcPts val="0"/>
              </a:spcBef>
              <a:defRPr/>
            </a:pPr>
            <a:r>
              <a:rPr lang="ru-RU" altLang="ru-RU" sz="1200" b="1" dirty="0" smtClean="0">
                <a:latin typeface="Times New Roman" pitchFamily="18" charset="0"/>
                <a:cs typeface="Times New Roman" pitchFamily="18" charset="0"/>
              </a:rPr>
              <a:t>15 </a:t>
            </a:r>
            <a:r>
              <a:rPr lang="ru-RU" altLang="ru-RU" sz="1200" b="1" dirty="0" err="1" smtClean="0">
                <a:latin typeface="Times New Roman" pitchFamily="18" charset="0"/>
                <a:cs typeface="Times New Roman" pitchFamily="18" charset="0"/>
              </a:rPr>
              <a:t>мамыр</a:t>
            </a:r>
            <a:r>
              <a:rPr lang="kk-KZ" altLang="ru-RU" sz="1200" b="1" dirty="0" smtClean="0">
                <a:latin typeface="Times New Roman" pitchFamily="18" charset="0"/>
                <a:cs typeface="Times New Roman"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ден</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16 </a:t>
            </a:r>
            <a:r>
              <a:rPr lang="ru-RU" sz="1200" b="1" dirty="0" err="1" smtClean="0">
                <a:latin typeface="Times New Roman" panose="02020603050405020304" pitchFamily="18" charset="0"/>
                <a:cs typeface="Times New Roman" panose="02020603050405020304" pitchFamily="18" charset="0"/>
              </a:rPr>
              <a:t>мамыр</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Жел оңтүстік-батыстан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5044852" y="223605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lvl="0" indent="185738" algn="just"/>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a:t>
            </a:r>
          </a:p>
        </p:txBody>
      </p:sp>
      <p:sp>
        <p:nvSpPr>
          <p:cNvPr id="22" name="TextBox 13"/>
          <p:cNvSpPr txBox="1"/>
          <p:nvPr/>
        </p:nvSpPr>
        <p:spPr>
          <a:xfrm>
            <a:off x="5044852" y="3187603"/>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04369313"/>
              </p:ext>
            </p:extLst>
          </p:nvPr>
        </p:nvGraphicFramePr>
        <p:xfrm>
          <a:off x="5044852" y="3933056"/>
          <a:ext cx="4671571" cy="2514679"/>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26315">
                  <a:extLst>
                    <a:ext uri="{9D8B030D-6E8A-4147-A177-3AD203B41FA5}">
                      <a16:colId xmlns:a16="http://schemas.microsoft.com/office/drawing/2014/main" xmlns="" val="2096923049"/>
                    </a:ext>
                  </a:extLst>
                </a:gridCol>
              </a:tblGrid>
              <a:tr h="502279">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51550">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170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2496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51550">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0,587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0,750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1550">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Аммиак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250182220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49299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21816</TotalTime>
  <Words>638</Words>
  <Application>Microsoft Office PowerPoint</Application>
  <PresentationFormat>Лист A4 (210x297 мм)</PresentationFormat>
  <Paragraphs>108</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3685</cp:revision>
  <cp:lastPrinted>2021-07-01T03:56:27Z</cp:lastPrinted>
  <dcterms:created xsi:type="dcterms:W3CDTF">2018-03-27T06:03:00Z</dcterms:created>
  <dcterms:modified xsi:type="dcterms:W3CDTF">2025-05-14T07:51:07Z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