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5268" autoAdjust="0"/>
  </p:normalViewPr>
  <p:slideViewPr>
    <p:cSldViewPr showGuides="1">
      <p:cViewPr varScale="1">
        <p:scale>
          <a:sx n="82" d="100"/>
          <a:sy n="82" d="100"/>
        </p:scale>
        <p:origin x="178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7487964"/>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134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a:t>
                      </a:r>
                      <a:r>
                        <a:rPr lang="ru-KZ" altLang="zh-CN" sz="1200" b="1" i="1" baseline="0" dirty="0">
                          <a:solidFill>
                            <a:srgbClr val="002060"/>
                          </a:solidFill>
                          <a:latin typeface="Times New Roman" panose="02020603050405020304" pitchFamily="18" charset="0"/>
                          <a:cs typeface="Times New Roman" panose="02020603050405020304" pitchFamily="18" charset="0"/>
                        </a:rPr>
                        <a:t>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14</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мамыр</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2025 жылғы 14 мамырда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91124800"/>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0006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548">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4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4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0.056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0.098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0.031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787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0.157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0.045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75057" y="342784"/>
            <a:ext cx="4726961"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15</a:t>
            </a:r>
            <a:r>
              <a:rPr lang="ru-RU" sz="1100" b="1" kern="1400"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мамырға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2025 ж. </a:t>
            </a:r>
          </a:p>
          <a:p>
            <a:pPr lvl="0" algn="ctr"/>
            <a:r>
              <a:rPr lang="ru-RU" sz="1100" b="1" dirty="0">
                <a:latin typeface="Times New Roman" panose="02020603050405020304" pitchFamily="18" charset="0"/>
                <a:cs typeface="Times New Roman" panose="02020603050405020304" pitchFamily="18" charset="0"/>
              </a:rPr>
              <a:t>14 мамыр с. 20-ден 15 мамыр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Оңтүстік-шығыстан жел соғады, күші 9-14,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күндіз </a:t>
            </a:r>
            <a:r>
              <a:rPr lang="kk-KZ" sz="1100" dirty="0">
                <a:latin typeface="Times New Roman" panose="02020603050405020304" pitchFamily="18" charset="0"/>
                <a:cs typeface="Times New Roman" panose="02020603050405020304" pitchFamily="18" charset="0"/>
              </a:rPr>
              <a:t>екпіні 15-20 м/с.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11-13, күндіз 24-26 жылы. </a:t>
            </a:r>
          </a:p>
          <a:p>
            <a:pPr algn="ctr"/>
            <a:r>
              <a:rPr lang="ru-RU" sz="1100" b="1" kern="1400" dirty="0">
                <a:latin typeface="Times New Roman" panose="02020603050405020304" pitchFamily="18" charset="0"/>
                <a:cs typeface="Times New Roman" panose="02020603050405020304" pitchFamily="18" charset="0"/>
              </a:rPr>
              <a:t>16</a:t>
            </a:r>
            <a:r>
              <a:rPr lang="ru-KZ" sz="1100" b="1" kern="1400"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мамырға</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2025 ж. </a:t>
            </a:r>
          </a:p>
          <a:p>
            <a:pPr algn="ctr"/>
            <a:r>
              <a:rPr lang="ru-RU" sz="1100" b="1" kern="1400" dirty="0">
                <a:latin typeface="Times New Roman" panose="02020603050405020304" pitchFamily="18" charset="0"/>
                <a:cs typeface="Times New Roman" panose="02020603050405020304" pitchFamily="18" charset="0"/>
              </a:rPr>
              <a:t>15 мамыр </a:t>
            </a:r>
            <a:r>
              <a:rPr lang="ru-RU" sz="1100" b="1" dirty="0">
                <a:latin typeface="Times New Roman" panose="02020603050405020304" pitchFamily="18" charset="0"/>
                <a:cs typeface="Times New Roman" panose="02020603050405020304" pitchFamily="18" charset="0"/>
              </a:rPr>
              <a:t>с. 20-ден 16 </a:t>
            </a:r>
            <a:r>
              <a:rPr lang="ru-RU" sz="1100" b="1" kern="1400" dirty="0">
                <a:latin typeface="Times New Roman" panose="02020603050405020304" pitchFamily="18" charset="0"/>
                <a:cs typeface="Times New Roman" panose="02020603050405020304" pitchFamily="18" charset="0"/>
              </a:rPr>
              <a:t>мамыр</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cs typeface="Times New Roman" panose="02020603050405020304" pitchFamily="18" charset="0"/>
              </a:rPr>
              <a:t>        Көшпелі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Шығыстан жел соғады</a:t>
            </a:r>
            <a:r>
              <a:rPr lang="ru-RU" sz="1100" kern="1400" dirty="0">
                <a:solidFill>
                  <a:srgbClr val="000000"/>
                </a:solidFill>
                <a:latin typeface="Times New Roman" panose="02020603050405020304" pitchFamily="18" charset="0"/>
                <a:cs typeface="Times New Roman" panose="02020603050405020304" pitchFamily="18" charset="0"/>
              </a:rPr>
              <a:t>, күші 9-14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13-15 жылы</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18796" y="1968475"/>
            <a:ext cx="4607419" cy="769441"/>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14 мамырда, түнде 15 </a:t>
            </a:r>
            <a:r>
              <a:rPr lang="kk-KZ" sz="1100" dirty="0">
                <a:solidFill>
                  <a:schemeClr val="tx1"/>
                </a:solidFill>
                <a:latin typeface="Times New Roman" panose="02020603050405020304" pitchFamily="18" charset="0"/>
                <a:cs typeface="Times New Roman" panose="02020603050405020304" pitchFamily="18" charset="0"/>
              </a:rPr>
              <a:t>мамырда </a:t>
            </a:r>
            <a:r>
              <a:rPr lang="ru-RU" sz="110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1FF6A448-13D5-4822-9773-0561E20EFD5F}"/>
              </a:ext>
            </a:extLst>
          </p:cNvPr>
          <p:cNvSpPr txBox="1"/>
          <p:nvPr/>
        </p:nvSpPr>
        <p:spPr>
          <a:xfrm>
            <a:off x="5026026" y="2985368"/>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Головченко Е.</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40756</TotalTime>
  <Words>606</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6308</cp:revision>
  <cp:lastPrinted>2023-01-16T10:13:34Z</cp:lastPrinted>
  <dcterms:created xsi:type="dcterms:W3CDTF">2018-03-27T06:03:00Z</dcterms:created>
  <dcterms:modified xsi:type="dcterms:W3CDTF">2025-05-14T06:35:27Z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