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1710"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134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2025 жыл 14 </a:t>
                      </a:r>
                      <a:r>
                        <a:rPr lang="kk-KZ" altLang="zh-CN" sz="1200" b="1" i="1" u="none" kern="1200" baseline="0" dirty="0">
                          <a:solidFill>
                            <a:schemeClr val="tx1"/>
                          </a:solidFill>
                          <a:latin typeface="Times New Roman" pitchFamily="18" charset="0"/>
                          <a:ea typeface="+mn-ea"/>
                          <a:cs typeface="Times New Roman" pitchFamily="18" charset="0"/>
                        </a:rPr>
                        <a:t>мамыр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14</a:t>
            </a:r>
            <a:r>
              <a:rPr lang="kk-KZ" altLang="zh-CN" sz="1200" b="1" i="1" dirty="0">
                <a:solidFill>
                  <a:schemeClr val="tx2">
                    <a:lumMod val="75000"/>
                  </a:schemeClr>
                </a:solidFill>
                <a:latin typeface="Times New Roman" panose="02020603050405020304" pitchFamily="18" charset="0"/>
                <a:cs typeface="Times New Roman" panose="02020603050405020304" pitchFamily="18" charset="0"/>
              </a:rPr>
              <a:t> </a:t>
            </a:r>
            <a:r>
              <a:rPr lang="kk-KZ" altLang="zh-CN" sz="1200" b="1" dirty="0">
                <a:latin typeface="Times New Roman" pitchFamily="18" charset="0"/>
                <a:cs typeface="Times New Roman" pitchFamily="18" charset="0"/>
              </a:rPr>
              <a:t>мамыр</a:t>
            </a:r>
            <a:r>
              <a:rPr lang="kk-KZ" altLang="zh-CN" sz="1200" b="1" i="1" dirty="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942478554"/>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a:t>
            </a:r>
            <a:r>
              <a:rPr lang="ru-RU" altLang="ru-RU" sz="1100" b="1" dirty="0">
                <a:solidFill>
                  <a:srgbClr val="000000"/>
                </a:solidFill>
                <a:latin typeface="Times New Roman" pitchFamily="18" charset="0"/>
                <a:cs typeface="Times New Roman" pitchFamily="18" charset="0"/>
              </a:rPr>
              <a:t>5</a:t>
            </a:r>
            <a:r>
              <a:rPr lang="kk-KZ" sz="1100" b="1" dirty="0">
                <a:latin typeface="Times New Roman" pitchFamily="18" charset="0"/>
                <a:cs typeface="Times New Roman" pitchFamily="18" charset="0"/>
              </a:rPr>
              <a:t> 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14</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15</a:t>
            </a:r>
            <a:r>
              <a:rPr lang="kk-KZ" sz="1100" b="1" dirty="0">
                <a:latin typeface="Times New Roman" pitchFamily="18" charset="0"/>
                <a:cs typeface="Times New Roman" pitchFamily="18" charset="0"/>
              </a:rPr>
              <a:t> мамырға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indent="182563" algn="just">
              <a:tabLst>
                <a:tab pos="182563" algn="l"/>
              </a:tabLst>
            </a:pPr>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жаңбыр</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найзағай. Оңтүстік-шығыстан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күші 15-20,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екпіні 23 </a:t>
            </a:r>
            <a:r>
              <a:rPr lang="kk-KZ" sz="1100" dirty="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a:t>
            </a:r>
            <a:r>
              <a:rPr lang="kk-KZ" sz="1100" dirty="0">
                <a:latin typeface="Times New Roman" pitchFamily="18" charset="0"/>
                <a:cs typeface="Times New Roman" pitchFamily="18" charset="0"/>
              </a:rPr>
              <a:t>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мамырға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15</a:t>
            </a:r>
            <a:r>
              <a:rPr lang="kk-KZ" sz="1100" b="1" dirty="0">
                <a:latin typeface="Times New Roman" pitchFamily="18" charset="0"/>
                <a:cs typeface="Times New Roman" pitchFamily="18" charset="0"/>
              </a:rPr>
              <a:t> мамырға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16 </a:t>
            </a:r>
            <a:r>
              <a:rPr lang="kk-KZ" sz="1100" b="1" dirty="0">
                <a:latin typeface="Times New Roman" pitchFamily="18" charset="0"/>
                <a:cs typeface="Times New Roman" pitchFamily="18" charset="0"/>
              </a:rPr>
              <a:t>мамырға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Бұлтты, жаңбыр, найзағай. </a:t>
            </a:r>
            <a:r>
              <a:rPr lang="kk-KZ" sz="1100" dirty="0" smtClean="0">
                <a:latin typeface="Times New Roman" pitchFamily="18" charset="0"/>
                <a:cs typeface="Times New Roman" pitchFamily="18" charset="0"/>
              </a:rPr>
              <a:t>Солтүстік-батыстан</a:t>
            </a:r>
            <a:r>
              <a:rPr lang="kk-KZ" sz="1100" dirty="0" smtClean="0"/>
              <a:t> </a:t>
            </a:r>
            <a:r>
              <a:rPr lang="kk-KZ" sz="1100" dirty="0">
                <a:latin typeface="Times New Roman" pitchFamily="18" charset="0"/>
                <a:cs typeface="Times New Roman" pitchFamily="18" charset="0"/>
              </a:rPr>
              <a:t>жел соғады, күші 9-14, екпіні 15-20 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15</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мамырға, </a:t>
            </a:r>
            <a:r>
              <a:rPr lang="ru-RU" sz="1100" dirty="0">
                <a:solidFill>
                  <a:srgbClr val="000000"/>
                </a:solidFill>
                <a:latin typeface="Times New Roman" pitchFamily="18" charset="0"/>
                <a:cs typeface="Times New Roman" pitchFamily="18" charset="0"/>
              </a:rPr>
              <a:t>16 </a:t>
            </a:r>
            <a:r>
              <a:rPr lang="kk-KZ" sz="1100" dirty="0">
                <a:solidFill>
                  <a:schemeClr val="tx1"/>
                </a:solidFill>
                <a:latin typeface="Times New Roman" pitchFamily="18" charset="0"/>
                <a:cs typeface="Times New Roman" pitchFamily="18" charset="0"/>
              </a:rPr>
              <a:t>мамырға</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/Г. </a:t>
            </a:r>
            <a:r>
              <a:rPr lang="ru-RU" altLang="ru-RU" sz="1200" b="1" i="1" dirty="0" err="1">
                <a:solidFill>
                  <a:srgbClr val="000000"/>
                </a:solidFill>
                <a:latin typeface="Times New Roman" panose="02020603050405020304" pitchFamily="18" charset="0"/>
                <a:cs typeface="Times New Roman" panose="02020603050405020304" pitchFamily="18" charset="0"/>
              </a:rPr>
              <a:t>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16494</TotalTime>
  <Words>557</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6324</cp:revision>
  <cp:lastPrinted>2021-07-01T03:56:27Z</cp:lastPrinted>
  <dcterms:created xsi:type="dcterms:W3CDTF">2018-03-27T06:03:00Z</dcterms:created>
  <dcterms:modified xsi:type="dcterms:W3CDTF">2025-05-14T07:08:56Z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