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7910395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134</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14</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527007192"/>
              </p:ext>
            </p:extLst>
          </p:nvPr>
        </p:nvGraphicFramePr>
        <p:xfrm>
          <a:off x="5037714" y="4594056"/>
          <a:ext cx="4667576" cy="1852637"/>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191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38</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0.077</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2063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0.413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kk-KZ" sz="1100" b="0" i="0" u="none" strike="noStrike" dirty="0" smtClean="0">
                          <a:solidFill>
                            <a:srgbClr val="000000"/>
                          </a:solidFill>
                          <a:effectLst/>
                          <a:latin typeface="Times New Roman" panose="02020603050405020304" pitchFamily="18" charset="0"/>
                        </a:rPr>
                        <a:t>196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0.491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55</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smtClean="0">
                <a:latin typeface="Times New Roman" panose="02020603050405020304" pitchFamily="18" charset="0"/>
                <a:cs typeface="Times New Roman" panose="02020603050405020304" pitchFamily="18" charset="0"/>
              </a:rPr>
              <a:t>мамырдағы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15</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14</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15</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Жел </a:t>
            </a:r>
            <a:r>
              <a:rPr lang="kk-KZ" sz="1200" dirty="0" smtClean="0">
                <a:latin typeface="Times New Roman" panose="02020603050405020304" pitchFamily="18" charset="0"/>
                <a:cs typeface="Times New Roman" panose="02020603050405020304" pitchFamily="18" charset="0"/>
              </a:rPr>
              <a:t>оңтүстік-шығыстан батысқа ауысып </a:t>
            </a:r>
            <a:r>
              <a:rPr lang="kk-KZ" sz="1200" dirty="0" smtClean="0">
                <a:latin typeface="Times New Roman" panose="02020603050405020304" pitchFamily="18" charset="0"/>
                <a:cs typeface="Times New Roman" panose="02020603050405020304" pitchFamily="18" charset="0"/>
              </a:rPr>
              <a:t>9</a:t>
            </a:r>
            <a:r>
              <a:rPr lang="kk-KZ" sz="1200" dirty="0" smtClean="0">
                <a:latin typeface="Times New Roman" panose="02020603050405020304" pitchFamily="18" charset="0"/>
                <a:cs typeface="Times New Roman" panose="02020603050405020304" pitchFamily="18" charset="0"/>
              </a:rPr>
              <a:t>-14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kk-KZ" sz="1200" dirty="0" smtClean="0">
                <a:latin typeface="Times New Roman" panose="02020603050405020304" pitchFamily="18" charset="0"/>
                <a:cs typeface="Times New Roman" panose="02020603050405020304" pitchFamily="18" charset="0"/>
              </a:rPr>
              <a:t>21</a:t>
            </a:r>
            <a:r>
              <a:rPr lang="kk-KZ" sz="1200" dirty="0" smtClean="0">
                <a:latin typeface="Times New Roman" panose="02020603050405020304" pitchFamily="18" charset="0"/>
                <a:cs typeface="Times New Roman" panose="02020603050405020304" pitchFamily="18" charset="0"/>
              </a:rPr>
              <a:t>-23 </a:t>
            </a:r>
            <a:r>
              <a:rPr lang="kk-KZ" sz="1200" dirty="0" smtClean="0">
                <a:latin typeface="Times New Roman" panose="02020603050405020304" pitchFamily="18" charset="0"/>
                <a:cs typeface="Times New Roman" panose="02020603050405020304" pitchFamily="18" charset="0"/>
              </a:rPr>
              <a:t>жылы, күндіз </a:t>
            </a:r>
            <a:r>
              <a:rPr lang="kk-KZ" sz="1200" dirty="0" smtClean="0">
                <a:latin typeface="Times New Roman" panose="02020603050405020304" pitchFamily="18" charset="0"/>
                <a:cs typeface="Times New Roman" panose="02020603050405020304" pitchFamily="18" charset="0"/>
              </a:rPr>
              <a:t>41-43 </a:t>
            </a:r>
            <a:r>
              <a:rPr lang="kk-KZ" sz="1200" dirty="0" smtClean="0">
                <a:latin typeface="Times New Roman" panose="02020603050405020304" pitchFamily="18" charset="0"/>
                <a:cs typeface="Times New Roman" panose="02020603050405020304" pitchFamily="18" charset="0"/>
              </a:rPr>
              <a:t>градус қатты ыстық.</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15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16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Аздаған бұлтты, жауын-шашынсыз. Жел </a:t>
            </a:r>
            <a:r>
              <a:rPr lang="kk-KZ" sz="1200" dirty="0">
                <a:solidFill>
                  <a:prstClr val="black"/>
                </a:solidFill>
                <a:latin typeface="Times New Roman" panose="02020603050405020304" pitchFamily="18" charset="0"/>
                <a:cs typeface="Times New Roman" panose="02020603050405020304" pitchFamily="18" charset="0"/>
              </a:rPr>
              <a:t>оңтүстік-шығыстан</a:t>
            </a:r>
            <a:r>
              <a:rPr lang="kk-KZ"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9-14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21-23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15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16 </a:t>
            </a:r>
            <a:r>
              <a:rPr lang="ru-RU" sz="1200" dirty="0" err="1" smtClean="0">
                <a:solidFill>
                  <a:schemeClr val="tx1"/>
                </a:solidFill>
                <a:latin typeface="Times New Roman" pitchFamily="18" charset="0"/>
                <a:cs typeface="Times New Roman" pitchFamily="18" charset="0"/>
              </a:rPr>
              <a:t>мамырға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481492409"/>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baseline="0" dirty="0" smtClean="0">
                            <a:latin typeface="Times New Roman" panose="02020603050405020304" pitchFamily="18" charset="0"/>
                            <a:cs typeface="Times New Roman" panose="02020603050405020304" pitchFamily="18" charset="0"/>
                          </a:rPr>
                          <a:t> Н</a:t>
                        </a:r>
                        <a:r>
                          <a:rPr lang="ru-RU" altLang="x-none" sz="800" b="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15697</TotalTime>
  <Words>533</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3661</cp:revision>
  <cp:lastPrinted>2021-07-01T07:38:07Z</cp:lastPrinted>
  <dcterms:created xsi:type="dcterms:W3CDTF">2018-03-27T06:03:00Z</dcterms:created>
  <dcterms:modified xsi:type="dcterms:W3CDTF">2025-05-14T06:30:36Z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