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50" d="100"/>
          <a:sy n="150" d="100"/>
        </p:scale>
        <p:origin x="-870" y="9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897014200"/>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134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мамыр</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65901369"/>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967104">
                  <a:extLst>
                    <a:ext uri="{9D8B030D-6E8A-4147-A177-3AD203B41FA5}">
                      <a16:colId xmlns="" xmlns:a16="http://schemas.microsoft.com/office/drawing/2014/main" val="1276116030"/>
                    </a:ext>
                  </a:extLst>
                </a:gridCol>
                <a:gridCol w="1368152">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0.673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0.425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3" y="182843"/>
            <a:ext cx="4717371"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15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14 </a:t>
            </a:r>
            <a:r>
              <a:rPr lang="kk-KZ" altLang="ru-RU" sz="1200" b="1" dirty="0" smtClean="0">
                <a:latin typeface="Times New Roman" panose="02020603050405020304" pitchFamily="18" charset="0"/>
                <a:cs typeface="Times New Roman" panose="02020603050405020304" pitchFamily="18" charset="0"/>
              </a:rPr>
              <a:t>мамыр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б</a:t>
            </a:r>
            <a:r>
              <a:rPr lang="ru-RU" altLang="ru-RU" sz="1200" b="1" dirty="0" err="1" smtClean="0">
                <a:latin typeface="Times New Roman" panose="02020603050405020304" pitchFamily="18" charset="0"/>
                <a:cs typeface="Times New Roman" panose="02020603050405020304" pitchFamily="18" charset="0"/>
              </a:rPr>
              <a:t>астап</a:t>
            </a:r>
            <a:r>
              <a:rPr lang="ru-RU" altLang="ru-RU" sz="1200" b="1" dirty="0" smtClean="0">
                <a:latin typeface="Times New Roman" panose="02020603050405020304" pitchFamily="18" charset="0"/>
                <a:cs typeface="Times New Roman" panose="02020603050405020304" pitchFamily="18" charset="0"/>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15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a:latin typeface="Times New Roman" panose="02020603050405020304" pitchFamily="18" charset="0"/>
                <a:cs typeface="Times New Roman" panose="02020603050405020304" pitchFamily="18" charset="0"/>
              </a:rPr>
              <a:t>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a:t>
            </a:r>
            <a:r>
              <a:rPr lang="ru-RU" sz="1100" dirty="0" err="1" smtClean="0">
                <a:latin typeface="Times New Roman" pitchFamily="18" charset="0"/>
                <a:cs typeface="Times New Roman" pitchFamily="18" charset="0"/>
              </a:rPr>
              <a:t>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түнде</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9-14 м/с</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8</a:t>
            </a:r>
            <a:r>
              <a:rPr lang="ru-RU" sz="1100" dirty="0" smtClean="0">
                <a:latin typeface="Times New Roman" pitchFamily="18" charset="0"/>
                <a:cs typeface="Times New Roman" pitchFamily="18" charset="0"/>
              </a:rPr>
              <a:t>-10,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20-22 </a:t>
            </a:r>
            <a:r>
              <a:rPr lang="ru-RU" sz="1100" dirty="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r>
              <a:rPr lang="kk-KZ" sz="1100" dirty="0" smtClean="0">
                <a:solidFill>
                  <a:srgbClr val="000000"/>
                </a:solidFill>
                <a:latin typeface="Times New Roman"/>
              </a:rPr>
              <a:t> </a:t>
            </a:r>
          </a:p>
          <a:p>
            <a:pPr lvl="0" indent="144000" algn="just"/>
            <a:endParaRPr lang="kk-KZ" sz="1100" dirty="0" smtClean="0">
              <a:solidFill>
                <a:srgbClr val="000000"/>
              </a:solidFill>
              <a:latin typeface="Times New Roman"/>
            </a:endParaRPr>
          </a:p>
          <a:p>
            <a:pPr lvl="0" indent="144000" algn="ctr"/>
            <a:r>
              <a:rPr lang="ru-RU" sz="1200" b="1" dirty="0" smtClean="0">
                <a:solidFill>
                  <a:srgbClr val="000000"/>
                </a:solidFill>
                <a:latin typeface="Times New Roman" pitchFamily="18" charset="0"/>
                <a:cs typeface="Times New Roman" pitchFamily="18" charset="0"/>
                <a:sym typeface="+mn-ea"/>
              </a:rPr>
              <a:t>16 </a:t>
            </a:r>
            <a:r>
              <a:rPr lang="ru-RU" sz="1200" b="1" dirty="0" err="1" smtClean="0">
                <a:solidFill>
                  <a:srgbClr val="000000"/>
                </a:solidFill>
                <a:latin typeface="Times New Roman" pitchFamily="18" charset="0"/>
                <a:cs typeface="Times New Roman" pitchFamily="18" charset="0"/>
                <a:sym typeface="+mn-ea"/>
              </a:rPr>
              <a:t>мамыр</a:t>
            </a:r>
            <a:r>
              <a:rPr lang="kk-KZ" sz="1200" b="1" dirty="0" smtClean="0">
                <a:solidFill>
                  <a:srgbClr val="000000"/>
                </a:solidFill>
                <a:latin typeface="Times New Roman" pitchFamily="18" charset="0"/>
                <a:cs typeface="Times New Roman" pitchFamily="18" charset="0"/>
                <a:sym typeface="+mn-ea"/>
              </a:rPr>
              <a:t>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15 </a:t>
            </a:r>
            <a:r>
              <a:rPr lang="kk-KZ" sz="1200" b="1" dirty="0">
                <a:solidFill>
                  <a:srgbClr val="000000"/>
                </a:solidFill>
                <a:latin typeface="Times New Roman" panose="02020603050405020304" pitchFamily="18" charset="0"/>
                <a:cs typeface="Times New Roman" panose="02020603050405020304" pitchFamily="18" charset="0"/>
                <a:sym typeface="+mn-ea"/>
              </a:rPr>
              <a:t>мамыр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мамыр</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a:t>
            </a:r>
            <a:r>
              <a:rPr lang="kk-KZ" sz="1100" dirty="0" smtClean="0">
                <a:latin typeface="Times New Roman" pitchFamily="18" charset="0"/>
                <a:cs typeface="Times New Roman" pitchFamily="18" charset="0"/>
              </a:rPr>
              <a:t>түстік-батыстан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8</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-10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мамыр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16 </a:t>
            </a:r>
            <a:r>
              <a:rPr lang="ru-RU" sz="1100" b="1" dirty="0" err="1" smtClean="0">
                <a:solidFill>
                  <a:schemeClr val="tx1"/>
                </a:solidFill>
                <a:latin typeface="Times New Roman" panose="02020603050405020304" pitchFamily="18" charset="0"/>
                <a:cs typeface="Times New Roman" panose="02020603050405020304" pitchFamily="18" charset="0"/>
              </a:rPr>
              <a:t>мамыр</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Ищ</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анов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31413</TotalTime>
  <Words>566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6244</cp:revision>
  <cp:lastPrinted>2021-07-01T03:56:27Z</cp:lastPrinted>
  <dcterms:created xsi:type="dcterms:W3CDTF">2018-03-27T06:03:00Z</dcterms:created>
  <dcterms:modified xsi:type="dcterms:W3CDTF">2025-05-14T06:01:10Z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