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14 мая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мая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9-11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34-36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16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 мая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о-восточный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10-12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16 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1250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53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0,26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0,14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Айтуган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20878</TotalTime>
  <Words>533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4913</cp:revision>
  <cp:lastPrinted>2021-07-01T03:56:27Z</cp:lastPrinted>
  <dcterms:created xsi:type="dcterms:W3CDTF">2018-03-27T06:03:00Z</dcterms:created>
  <dcterms:modified xsi:type="dcterms:W3CDTF">2025-05-14T07:14:29Z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