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8" y="12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3463951"/>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85241"/>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арналған </a:t>
            </a:r>
            <a:r>
              <a:rPr lang="kk-KZ" altLang="ru-RU" sz="1200" b="1" dirty="0">
                <a:latin typeface="Times New Roman" panose="02020603050405020304" pitchFamily="18" charset="0"/>
                <a:cs typeface="Times New Roman" panose="02020603050405020304" pitchFamily="18" charset="0"/>
              </a:rPr>
              <a:t>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ru-RU" sz="1200" b="1" dirty="0" smtClean="0">
                <a:latin typeface="Times New Roman" panose="02020603050405020304" pitchFamily="18" charset="0"/>
                <a:cs typeface="Times New Roman" panose="02020603050405020304" pitchFamily="18" charset="0"/>
              </a:rPr>
              <a:t> 15 </a:t>
            </a:r>
            <a:r>
              <a:rPr lang="ru-RU" sz="1200" b="1" dirty="0" err="1" smtClean="0">
                <a:latin typeface="Times New Roman" panose="02020603050405020304" pitchFamily="18" charset="0"/>
                <a:cs typeface="Times New Roman" panose="02020603050405020304" pitchFamily="18" charset="0"/>
              </a:rPr>
              <a:t>мамыр</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жел соғады, күші 3-8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 күндіз 33-35 градус қатты ыстық.</a:t>
            </a: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15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шығыстан жел соғады, күші 9-14 м/с. Ауа температурасы түнде </a:t>
            </a:r>
            <a:r>
              <a:rPr lang="kk-KZ" altLang="ru-RU" sz="1200" dirty="0" smtClean="0">
                <a:latin typeface="Times New Roman" panose="02020603050405020304" pitchFamily="18" charset="0"/>
                <a:cs typeface="Times New Roman" panose="02020603050405020304" pitchFamily="18" charset="0"/>
              </a:rPr>
              <a:t>16-18 </a:t>
            </a:r>
            <a:r>
              <a:rPr lang="kk-KZ" altLang="ru-RU" sz="1200" dirty="0">
                <a:latin typeface="Times New Roman" panose="02020603050405020304" pitchFamily="18" charset="0"/>
                <a:cs typeface="Times New Roman" panose="02020603050405020304" pitchFamily="18" charset="0"/>
              </a:rPr>
              <a:t>градус жылы.</a:t>
            </a:r>
            <a:endParaRPr lang="kk-KZ" alt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Lst>
            </a:pP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a:t>
            </a:r>
            <a:r>
              <a:rPr lang="kk-KZ" altLang="en-US" sz="1200" dirty="0">
                <a:solidFill>
                  <a:schemeClr val="tx1"/>
                </a:solidFill>
                <a:latin typeface="Times New Roman" pitchFamily="18" charset="0"/>
                <a:cs typeface="Times New Roman" pitchFamily="18" charset="0"/>
                <a:sym typeface="+mn-ea"/>
              </a:rPr>
              <a:t>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r>
              <a:rPr lang="kk-KZ" altLang="en-US" sz="1200" dirty="0" smtClean="0">
                <a:solidFill>
                  <a:schemeClr val="tx1"/>
                </a:solidFill>
                <a:latin typeface="Times New Roman" pitchFamily="18" charset="0"/>
                <a:cs typeface="Times New Roman" pitchFamily="18" charset="0"/>
                <a:sym typeface="+mn-ea"/>
              </a:rPr>
              <a:t>.</a:t>
            </a: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a:t>
            </a:r>
            <a:r>
              <a:rPr lang="kk-KZ" altLang="en-US" sz="1200"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81390731"/>
              </p:ext>
            </p:extLst>
          </p:nvPr>
        </p:nvGraphicFramePr>
        <p:xfrm>
          <a:off x="4887749" y="4178852"/>
          <a:ext cx="4781606" cy="113390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402276">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65568" y="1484784"/>
            <a:ext cx="826323" cy="369332"/>
          </a:xfrm>
          <a:prstGeom prst="rect">
            <a:avLst/>
          </a:prstGeom>
        </p:spPr>
        <p:txBody>
          <a:bodyPr wrap="squar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Буланбаева Д.М./ Кириллова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26682</TotalTime>
  <Words>551</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4763</cp:revision>
  <cp:lastPrinted>2021-07-01T07:38:07Z</cp:lastPrinted>
  <dcterms:created xsi:type="dcterms:W3CDTF">2018-03-27T06:03:00Z</dcterms:created>
  <dcterms:modified xsi:type="dcterms:W3CDTF">2025-05-14T08:29:18Z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