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396"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9799126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1824" y="115888"/>
            <a:ext cx="5004205" cy="210057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a:t>
            </a:r>
            <a:r>
              <a:rPr lang="kk-KZ" altLang="ru-RU" sz="1200" dirty="0" smtClean="0">
                <a:latin typeface="Times New Roman" panose="02020603050405020304" pitchFamily="18" charset="0"/>
                <a:cs typeface="Times New Roman" panose="02020603050405020304" pitchFamily="18" charset="0"/>
              </a:rPr>
              <a:t>жел соғады, </a:t>
            </a:r>
            <a:r>
              <a:rPr lang="kk-KZ" altLang="ru-RU" sz="1200" dirty="0">
                <a:latin typeface="Times New Roman" panose="02020603050405020304" pitchFamily="18" charset="0"/>
                <a:cs typeface="Times New Roman" panose="02020603050405020304" pitchFamily="18" charset="0"/>
              </a:rPr>
              <a:t>күші 5-10 м/с. Ауа температурасы түнде </a:t>
            </a:r>
            <a:r>
              <a:rPr lang="kk-KZ" altLang="ru-RU" sz="1200" dirty="0" smtClean="0">
                <a:latin typeface="Times New Roman" panose="02020603050405020304" pitchFamily="18" charset="0"/>
                <a:cs typeface="Times New Roman" panose="02020603050405020304" pitchFamily="18" charset="0"/>
              </a:rPr>
              <a:t>15-17 градус жылы,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37-39 градус қатты ыстық.</a:t>
            </a:r>
            <a:endParaRPr lang="kk-KZ" altLang="ru-RU" sz="1200" dirty="0">
              <a:latin typeface="Times New Roman" panose="02020603050405020304" pitchFamily="18" charset="0"/>
              <a:cs typeface="Times New Roman" panose="02020603050405020304"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16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15 </a:t>
            </a:r>
            <a:r>
              <a:rPr lang="kk-KZ" sz="1150" b="1" dirty="0">
                <a:latin typeface="Times New Roman" panose="02020603050405020304" pitchFamily="18" charset="0"/>
                <a:cs typeface="Times New Roman" panose="02020603050405020304" pitchFamily="18" charset="0"/>
              </a:rPr>
              <a:t>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16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шығыстан жел </a:t>
            </a:r>
            <a:r>
              <a:rPr lang="kk-KZ" altLang="ru-RU" sz="1200" dirty="0">
                <a:latin typeface="Times New Roman" panose="02020603050405020304" pitchFamily="18" charset="0"/>
                <a:cs typeface="Times New Roman" panose="02020603050405020304" pitchFamily="18" charset="0"/>
              </a:rPr>
              <a:t>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20-22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65001" y="2426236"/>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68878510"/>
              </p:ext>
            </p:extLst>
          </p:nvPr>
        </p:nvGraphicFramePr>
        <p:xfrm>
          <a:off x="5027448" y="4173056"/>
          <a:ext cx="4667576" cy="174347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0.089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324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0.648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2.313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25015</TotalTime>
  <Words>505</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4648</cp:revision>
  <cp:lastPrinted>2021-07-01T07:38:07Z</cp:lastPrinted>
  <dcterms:created xsi:type="dcterms:W3CDTF">2018-03-27T06:03:00Z</dcterms:created>
  <dcterms:modified xsi:type="dcterms:W3CDTF">2025-05-14T08:31:57Z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