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822862257"/>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 14</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213094020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smtClean="0">
                          <a:solidFill>
                            <a:schemeClr val="tx1"/>
                          </a:solidFill>
                          <a:latin typeface="Times New Roman" panose="02020603050405020304" pitchFamily="18" charset="0"/>
                          <a:cs typeface="Times New Roman" panose="02020603050405020304" pitchFamily="18" charset="0"/>
                        </a:rPr>
                        <a:t>1,46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a:t>
                      </a:r>
                      <a:r>
                        <a:rPr lang="en-US"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15 мамырға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Оңтүстіктен жел соғады, күші 3-8 м/с. Ауа температурасы түнде 17-19, күндіз 36-38 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15</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мамырға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Аздаған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3-8 м/с. Ауа температурасы  18-20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15 </a:t>
            </a:r>
            <a:r>
              <a:rPr lang="ru-RU" sz="1100" dirty="0" err="1" smtClean="0">
                <a:solidFill>
                  <a:schemeClr val="tx1"/>
                </a:solidFill>
                <a:latin typeface="Times New Roman" panose="02020603050405020304" pitchFamily="18" charset="0"/>
                <a:cs typeface="Times New Roman" panose="02020603050405020304" pitchFamily="18" charset="0"/>
              </a:rPr>
              <a:t>мамырдан</a:t>
            </a:r>
            <a:r>
              <a:rPr lang="ru-RU" sz="1100" dirty="0" smtClean="0">
                <a:solidFill>
                  <a:schemeClr val="tx1"/>
                </a:solidFill>
                <a:latin typeface="Times New Roman" panose="02020603050405020304" pitchFamily="18" charset="0"/>
                <a:cs typeface="Times New Roman" panose="02020603050405020304" pitchFamily="18" charset="0"/>
              </a:rPr>
              <a:t>, </a:t>
            </a:r>
            <a:r>
              <a:rPr lang="en-US" sz="1100" dirty="0" smtClean="0">
                <a:solidFill>
                  <a:schemeClr val="tx1"/>
                </a:solidFill>
                <a:latin typeface="Times New Roman" panose="02020603050405020304" pitchFamily="18" charset="0"/>
                <a:cs typeface="Times New Roman" panose="02020603050405020304" pitchFamily="18" charset="0"/>
              </a:rPr>
              <a:t>1</a:t>
            </a:r>
            <a:r>
              <a:rPr lang="kk-KZ" sz="1100" dirty="0">
                <a:solidFill>
                  <a:schemeClr val="tx1"/>
                </a:solidFill>
                <a:latin typeface="Times New Roman" panose="02020603050405020304" pitchFamily="18" charset="0"/>
                <a:cs typeface="Times New Roman" panose="02020603050405020304" pitchFamily="18" charset="0"/>
              </a:rPr>
              <a:t>6</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жиналуына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smtClean="0">
                <a:solidFill>
                  <a:schemeClr val="tx1"/>
                </a:solidFill>
                <a:latin typeface="Times New Roman" panose="02020603050405020304" pitchFamily="18" charset="0"/>
                <a:cs typeface="Times New Roman" panose="02020603050405020304" pitchFamily="18" charset="0"/>
              </a:rPr>
              <a:t>жоғары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14002</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3654</cp:revision>
  <cp:lastPrinted>2021-07-01T03:56:27Z</cp:lastPrinted>
  <dcterms:created xsi:type="dcterms:W3CDTF">2018-03-27T06:03:00Z</dcterms:created>
  <dcterms:modified xsi:type="dcterms:W3CDTF">2025-05-14T06:21:54Z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