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8" d="100"/>
          <a:sy n="98" d="100"/>
        </p:scale>
        <p:origin x="102" y="23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76154694"/>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134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14 мамыр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47371"/>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15 мамыр</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14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15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a:t>
            </a:r>
            <a:r>
              <a:rPr lang="kk-KZ" sz="1300" dirty="0">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9-14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түнде 12-14, күндіз 29-31 жылы болады.</a:t>
            </a:r>
          </a:p>
          <a:p>
            <a:pPr indent="182563" algn="just"/>
            <a:endParaRPr lang="kk-KZ" sz="1300" dirty="0">
              <a:effectLst/>
              <a:latin typeface="Times New Roman" panose="02020603050405020304" pitchFamily="18" charset="0"/>
              <a:ea typeface="Calibri" panose="020F0502020204030204" pitchFamily="34"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16 мамыр</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15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16 </a:t>
            </a:r>
            <a:r>
              <a:rPr lang="ru-RU" sz="1000" b="1" dirty="0" err="1">
                <a:solidFill>
                  <a:srgbClr val="000000"/>
                </a:solidFill>
                <a:latin typeface="Times New Roman" panose="02020603050405020304" pitchFamily="18" charset="0"/>
                <a:cs typeface="Times New Roman" panose="02020603050405020304" pitchFamily="18" charset="0"/>
              </a:rPr>
              <a:t>мамырдың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5-10 м/с</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Ауа температурасы 15-17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14 </a:t>
            </a:r>
            <a:r>
              <a:rPr lang="ru-RU" altLang="ru-RU" sz="1100" b="1" dirty="0" err="1">
                <a:latin typeface="Times New Roman" panose="02020603050405020304" pitchFamily="18" charset="0"/>
                <a:cs typeface="Times New Roman" panose="02020603050405020304" pitchFamily="18" charset="0"/>
              </a:rPr>
              <a:t>мамырда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4213434675"/>
              </p:ext>
            </p:extLst>
          </p:nvPr>
        </p:nvGraphicFramePr>
        <p:xfrm>
          <a:off x="5092960" y="4572493"/>
          <a:ext cx="4572000" cy="1740788"/>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362420">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0.036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0.033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469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0.938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119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a:solidFill>
                            <a:srgbClr val="000000"/>
                          </a:solidFill>
                          <a:effectLst/>
                          <a:latin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00" b="0" i="0" u="none" strike="noStrike" dirty="0">
                          <a:solidFill>
                            <a:srgbClr val="000000"/>
                          </a:solidFill>
                          <a:effectLst/>
                          <a:latin typeface="Times New Roman" panose="02020603050405020304" pitchFamily="18" charset="0"/>
                        </a:rPr>
                        <a:t>0.002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18363</TotalTime>
  <Words>567</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3545</cp:revision>
  <cp:lastPrinted>2021-07-01T07:38:07Z</cp:lastPrinted>
  <dcterms:created xsi:type="dcterms:W3CDTF">2018-03-27T06:03:00Z</dcterms:created>
  <dcterms:modified xsi:type="dcterms:W3CDTF">2025-05-14T05:37:22Z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