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70527854"/>
              </p:ext>
            </p:extLst>
          </p:nvPr>
        </p:nvGraphicFramePr>
        <p:xfrm>
          <a:off x="307975" y="2443337"/>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77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9547" y="3688820"/>
            <a:ext cx="4955395"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04671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солтүстік-шығыстан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13-15°,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28-30</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жылы</a:t>
            </a:r>
            <a:r>
              <a:rPr lang="ru-RU" sz="1200" dirty="0" smtClean="0">
                <a:solidFill>
                  <a:prstClr val="black"/>
                </a:solidFill>
                <a:latin typeface="Times New Roman" pitchFamily="18" charset="0"/>
                <a:cs typeface="Times New Roman" pitchFamily="18" charset="0"/>
              </a:rPr>
              <a:t>. </a:t>
            </a:r>
            <a:endParaRPr lang="ru-RU" sz="1200" dirty="0">
              <a:solidFill>
                <a:prstClr val="black"/>
              </a:solidFill>
              <a:latin typeface="Times New Roman" pitchFamily="18" charset="0"/>
              <a:cs typeface="Times New Roman" pitchFamily="18" charset="0"/>
            </a:endParaRP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a:latin typeface="Times New Roman" pitchFamily="18" charset="0"/>
                <a:cs typeface="Times New Roman" pitchFamily="18" charset="0"/>
              </a:rPr>
              <a:t>мамыр</a:t>
            </a:r>
            <a:r>
              <a:rPr lang="kk-KZ" altLang="ru-RU" sz="1200" b="1" dirty="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a:latin typeface="Times New Roman" panose="02020603050405020304" pitchFamily="18" charset="0"/>
                <a:cs typeface="Times New Roman" panose="02020603050405020304" pitchFamily="18" charset="0"/>
              </a:rPr>
              <a:t>мамыр</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11-13°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24314" y="2389063"/>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24315" y="330529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992473647"/>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69024" y="5932776"/>
            <a:ext cx="4464496"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095824761"/>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19258</TotalTime>
  <Words>575</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3522</cp:revision>
  <cp:lastPrinted>2021-07-01T03:56:27Z</cp:lastPrinted>
  <dcterms:created xsi:type="dcterms:W3CDTF">2018-03-27T06:03:00Z</dcterms:created>
  <dcterms:modified xsi:type="dcterms:W3CDTF">2025-05-14T07:54:31Z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